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Lst>
  <p:sldSz cx="40233600" cy="310896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E20"/>
    <a:srgbClr val="083566"/>
    <a:srgbClr val="00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A0C3E-1351-4D17-BFF6-D501B2FEFDB5}" v="83" dt="2021-04-24T21:48:59.022"/>
    <p1510:client id="{2846C19F-0028-C000-06E1-00656240BBBE}" v="240" dt="2021-04-24T05:32:59.447"/>
    <p1510:client id="{329AC19F-109C-C000-06E1-0313A17E04F6}" v="23" dt="2021-04-25T05:19:13.255"/>
    <p1510:client id="{4B9AC19F-7062-C000-1FDB-796E5524008E}" v="27" dt="2021-04-25T05:25:49.197"/>
    <p1510:client id="{B048C19F-B01C-C000-06E1-021CA4C39F98}" v="43" dt="2021-04-24T05:51:53.098"/>
    <p1510:client id="{C099C19F-602A-B000-F970-EB21632CE481}" v="489" dt="2021-04-25T05:17:23.353"/>
    <p1510:client id="{C249C19F-B09D-C000-1FDB-70B52D0A73A4}" v="213" dt="2021-04-24T06:14:55.466"/>
    <p1510:client id="{C79AC19F-C0F0-C000-1FDB-72825191E088}" v="2" dt="2021-04-25T05:28:12.541"/>
    <p1510:client id="{CBD277A5-7F8C-4BDB-BB02-40A0E39DB90A}" v="103" dt="2021-04-24T22:01:31.113"/>
    <p1510:client id="{CFF56255-618C-4AE5-9981-4655F9C27502}" v="88" dt="2021-04-24T00:02:28.042"/>
    <p1510:client id="{D0D4C19F-80B6-C000-20C3-E5DB01361C59}" v="177" dt="2021-04-25T22:25:13.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Georgina Hernandez Limon" userId="S::agh94@nau.edu::6fcd4d0b-4b7f-4755-a530-9eb3ae6ce82a" providerId="AD" clId="Web-{07CA0C3E-1351-4D17-BFF6-D501B2FEFDB5}"/>
    <pc:docChg chg="modSld">
      <pc:chgData name="Andrea Georgina Hernandez Limon" userId="S::agh94@nau.edu::6fcd4d0b-4b7f-4755-a530-9eb3ae6ce82a" providerId="AD" clId="Web-{07CA0C3E-1351-4D17-BFF6-D501B2FEFDB5}" dt="2021-04-24T21:48:59.022" v="80" actId="1076"/>
      <pc:docMkLst>
        <pc:docMk/>
      </pc:docMkLst>
      <pc:sldChg chg="modSp">
        <pc:chgData name="Andrea Georgina Hernandez Limon" userId="S::agh94@nau.edu::6fcd4d0b-4b7f-4755-a530-9eb3ae6ce82a" providerId="AD" clId="Web-{07CA0C3E-1351-4D17-BFF6-D501B2FEFDB5}" dt="2021-04-24T21:48:59.022" v="80" actId="1076"/>
        <pc:sldMkLst>
          <pc:docMk/>
          <pc:sldMk cId="2765888256" sldId="256"/>
        </pc:sldMkLst>
        <pc:spChg chg="mod">
          <ac:chgData name="Andrea Georgina Hernandez Limon" userId="S::agh94@nau.edu::6fcd4d0b-4b7f-4755-a530-9eb3ae6ce82a" providerId="AD" clId="Web-{07CA0C3E-1351-4D17-BFF6-D501B2FEFDB5}" dt="2021-04-24T21:44:57.632" v="50" actId="14100"/>
          <ac:spMkLst>
            <pc:docMk/>
            <pc:sldMk cId="2765888256" sldId="256"/>
            <ac:spMk id="26" creationId="{9455778B-2A91-4EFD-A66F-C9F5CB54AA17}"/>
          </ac:spMkLst>
        </pc:spChg>
        <pc:spChg chg="mod">
          <ac:chgData name="Andrea Georgina Hernandez Limon" userId="S::agh94@nau.edu::6fcd4d0b-4b7f-4755-a530-9eb3ae6ce82a" providerId="AD" clId="Web-{07CA0C3E-1351-4D17-BFF6-D501B2FEFDB5}" dt="2021-04-24T21:45:43.948" v="72" actId="20577"/>
          <ac:spMkLst>
            <pc:docMk/>
            <pc:sldMk cId="2765888256" sldId="256"/>
            <ac:spMk id="59" creationId="{AD04F50F-58B5-49CE-B317-0571D5CB39EB}"/>
          </ac:spMkLst>
        </pc:spChg>
        <pc:spChg chg="mod">
          <ac:chgData name="Andrea Georgina Hernandez Limon" userId="S::agh94@nau.edu::6fcd4d0b-4b7f-4755-a530-9eb3ae6ce82a" providerId="AD" clId="Web-{07CA0C3E-1351-4D17-BFF6-D501B2FEFDB5}" dt="2021-04-24T21:45:20.696" v="52" actId="1076"/>
          <ac:spMkLst>
            <pc:docMk/>
            <pc:sldMk cId="2765888256" sldId="256"/>
            <ac:spMk id="61" creationId="{F17E99AA-D3EA-4EFA-B575-438817D77A5C}"/>
          </ac:spMkLst>
        </pc:spChg>
        <pc:spChg chg="mod">
          <ac:chgData name="Andrea Georgina Hernandez Limon" userId="S::agh94@nau.edu::6fcd4d0b-4b7f-4755-a530-9eb3ae6ce82a" providerId="AD" clId="Web-{07CA0C3E-1351-4D17-BFF6-D501B2FEFDB5}" dt="2021-04-24T21:39:33.004" v="16" actId="20577"/>
          <ac:spMkLst>
            <pc:docMk/>
            <pc:sldMk cId="2765888256" sldId="256"/>
            <ac:spMk id="86" creationId="{29C7F7EB-5074-4F70-A039-BA4BDE5C00D0}"/>
          </ac:spMkLst>
        </pc:spChg>
        <pc:spChg chg="mod">
          <ac:chgData name="Andrea Georgina Hernandez Limon" userId="S::agh94@nau.edu::6fcd4d0b-4b7f-4755-a530-9eb3ae6ce82a" providerId="AD" clId="Web-{07CA0C3E-1351-4D17-BFF6-D501B2FEFDB5}" dt="2021-04-24T21:39:39.848" v="18" actId="20577"/>
          <ac:spMkLst>
            <pc:docMk/>
            <pc:sldMk cId="2765888256" sldId="256"/>
            <ac:spMk id="89" creationId="{05F84CA8-40E9-47A7-80B8-F451E74A2B95}"/>
          </ac:spMkLst>
        </pc:spChg>
        <pc:grpChg chg="mod">
          <ac:chgData name="Andrea Georgina Hernandez Limon" userId="S::agh94@nau.edu::6fcd4d0b-4b7f-4755-a530-9eb3ae6ce82a" providerId="AD" clId="Web-{07CA0C3E-1351-4D17-BFF6-D501B2FEFDB5}" dt="2021-04-24T21:43:00.422" v="23" actId="1076"/>
          <ac:grpSpMkLst>
            <pc:docMk/>
            <pc:sldMk cId="2765888256" sldId="256"/>
            <ac:grpSpMk id="84" creationId="{79D4551F-B031-4661-A75B-83F03CA08D9F}"/>
          </ac:grpSpMkLst>
        </pc:grpChg>
        <pc:grpChg chg="mod">
          <ac:chgData name="Andrea Georgina Hernandez Limon" userId="S::agh94@nau.edu::6fcd4d0b-4b7f-4755-a530-9eb3ae6ce82a" providerId="AD" clId="Web-{07CA0C3E-1351-4D17-BFF6-D501B2FEFDB5}" dt="2021-04-24T21:45:02.804" v="51" actId="14100"/>
          <ac:grpSpMkLst>
            <pc:docMk/>
            <pc:sldMk cId="2765888256" sldId="256"/>
            <ac:grpSpMk id="87" creationId="{FAE59185-E5F0-4ACB-80E4-9A44074010ED}"/>
          </ac:grpSpMkLst>
        </pc:grpChg>
        <pc:picChg chg="mod">
          <ac:chgData name="Andrea Georgina Hernandez Limon" userId="S::agh94@nau.edu::6fcd4d0b-4b7f-4755-a530-9eb3ae6ce82a" providerId="AD" clId="Web-{07CA0C3E-1351-4D17-BFF6-D501B2FEFDB5}" dt="2021-04-24T21:48:51.615" v="77" actId="1076"/>
          <ac:picMkLst>
            <pc:docMk/>
            <pc:sldMk cId="2765888256" sldId="256"/>
            <ac:picMk id="7" creationId="{AB0680CF-9CF0-4C1F-A667-10DD23E4AE57}"/>
          </ac:picMkLst>
        </pc:picChg>
        <pc:picChg chg="mod">
          <ac:chgData name="Andrea Georgina Hernandez Limon" userId="S::agh94@nau.edu::6fcd4d0b-4b7f-4755-a530-9eb3ae6ce82a" providerId="AD" clId="Web-{07CA0C3E-1351-4D17-BFF6-D501B2FEFDB5}" dt="2021-04-24T21:48:59.022" v="80" actId="1076"/>
          <ac:picMkLst>
            <pc:docMk/>
            <pc:sldMk cId="2765888256" sldId="256"/>
            <ac:picMk id="38" creationId="{2BF4C76C-90CE-47F3-B489-1D2790F8DE01}"/>
          </ac:picMkLst>
        </pc:picChg>
        <pc:picChg chg="mod">
          <ac:chgData name="Andrea Georgina Hernandez Limon" userId="S::agh94@nau.edu::6fcd4d0b-4b7f-4755-a530-9eb3ae6ce82a" providerId="AD" clId="Web-{07CA0C3E-1351-4D17-BFF6-D501B2FEFDB5}" dt="2021-04-24T21:45:51.089" v="73" actId="1076"/>
          <ac:picMkLst>
            <pc:docMk/>
            <pc:sldMk cId="2765888256" sldId="256"/>
            <ac:picMk id="1028" creationId="{7B50A7B4-A5D0-4669-B248-2B76B976D815}"/>
          </ac:picMkLst>
        </pc:picChg>
        <pc:picChg chg="mod">
          <ac:chgData name="Andrea Georgina Hernandez Limon" userId="S::agh94@nau.edu::6fcd4d0b-4b7f-4755-a530-9eb3ae6ce82a" providerId="AD" clId="Web-{07CA0C3E-1351-4D17-BFF6-D501B2FEFDB5}" dt="2021-04-24T21:45:51.120" v="74" actId="1076"/>
          <ac:picMkLst>
            <pc:docMk/>
            <pc:sldMk cId="2765888256" sldId="256"/>
            <ac:picMk id="1030" creationId="{6C43CEFC-73A4-4646-9AA0-54D818E1AAA6}"/>
          </ac:picMkLst>
        </pc:picChg>
        <pc:picChg chg="mod">
          <ac:chgData name="Andrea Georgina Hernandez Limon" userId="S::agh94@nau.edu::6fcd4d0b-4b7f-4755-a530-9eb3ae6ce82a" providerId="AD" clId="Web-{07CA0C3E-1351-4D17-BFF6-D501B2FEFDB5}" dt="2021-04-24T21:45:51.151" v="75" actId="1076"/>
          <ac:picMkLst>
            <pc:docMk/>
            <pc:sldMk cId="2765888256" sldId="256"/>
            <ac:picMk id="1032" creationId="{C9303976-FBDF-44DD-89BD-241F31FD8636}"/>
          </ac:picMkLst>
        </pc:picChg>
      </pc:sldChg>
    </pc:docChg>
  </pc:docChgLst>
  <pc:docChgLst>
    <pc:chgData name="Alexander D Soto" userId="S::ads524@nau.edu::1d982df1-030d-4b8e-8ebd-952ddd1b2008" providerId="AD" clId="Web-{4878BA9F-D0F4-B000-FA7C-ACF7464D48F1}"/>
    <pc:docChg chg="modSld">
      <pc:chgData name="Alexander D Soto" userId="S::ads524@nau.edu::1d982df1-030d-4b8e-8ebd-952ddd1b2008" providerId="AD" clId="Web-{4878BA9F-D0F4-B000-FA7C-ACF7464D48F1}" dt="2021-04-03T01:31:57.990" v="72" actId="14100"/>
      <pc:docMkLst>
        <pc:docMk/>
      </pc:docMkLst>
      <pc:sldChg chg="addSp delSp modSp">
        <pc:chgData name="Alexander D Soto" userId="S::ads524@nau.edu::1d982df1-030d-4b8e-8ebd-952ddd1b2008" providerId="AD" clId="Web-{4878BA9F-D0F4-B000-FA7C-ACF7464D48F1}" dt="2021-04-03T01:31:57.990" v="72" actId="14100"/>
        <pc:sldMkLst>
          <pc:docMk/>
          <pc:sldMk cId="2765888256" sldId="256"/>
        </pc:sldMkLst>
        <pc:spChg chg="add mod">
          <ac:chgData name="Alexander D Soto" userId="S::ads524@nau.edu::1d982df1-030d-4b8e-8ebd-952ddd1b2008" providerId="AD" clId="Web-{4878BA9F-D0F4-B000-FA7C-ACF7464D48F1}" dt="2021-04-03T01:31:44.740" v="67" actId="1076"/>
          <ac:spMkLst>
            <pc:docMk/>
            <pc:sldMk cId="2765888256" sldId="256"/>
            <ac:spMk id="34" creationId="{0D63C86E-2801-4C99-BFC8-FBDB70CBFE2F}"/>
          </ac:spMkLst>
        </pc:spChg>
        <pc:spChg chg="add mod">
          <ac:chgData name="Alexander D Soto" userId="S::ads524@nau.edu::1d982df1-030d-4b8e-8ebd-952ddd1b2008" providerId="AD" clId="Web-{4878BA9F-D0F4-B000-FA7C-ACF7464D48F1}" dt="2021-04-03T01:31:38.161" v="65" actId="1076"/>
          <ac:spMkLst>
            <pc:docMk/>
            <pc:sldMk cId="2765888256" sldId="256"/>
            <ac:spMk id="35" creationId="{AEC98CFD-643F-4F0D-9BD8-7DCB29E8EC2D}"/>
          </ac:spMkLst>
        </pc:spChg>
        <pc:picChg chg="add mod">
          <ac:chgData name="Alexander D Soto" userId="S::ads524@nau.edu::1d982df1-030d-4b8e-8ebd-952ddd1b2008" providerId="AD" clId="Web-{4878BA9F-D0F4-B000-FA7C-ACF7464D48F1}" dt="2021-04-03T01:31:52.256" v="71" actId="14100"/>
          <ac:picMkLst>
            <pc:docMk/>
            <pc:sldMk cId="2765888256" sldId="256"/>
            <ac:picMk id="5" creationId="{4965E47A-8D6A-4CF6-8011-9B86FEAF1E7F}"/>
          </ac:picMkLst>
        </pc:picChg>
        <pc:picChg chg="add mod">
          <ac:chgData name="Alexander D Soto" userId="S::ads524@nau.edu::1d982df1-030d-4b8e-8ebd-952ddd1b2008" providerId="AD" clId="Web-{4878BA9F-D0F4-B000-FA7C-ACF7464D48F1}" dt="2021-04-03T01:31:57.990" v="72" actId="14100"/>
          <ac:picMkLst>
            <pc:docMk/>
            <pc:sldMk cId="2765888256" sldId="256"/>
            <ac:picMk id="7" creationId="{A81F84C7-4C1F-47C5-A544-C1445BE21375}"/>
          </ac:picMkLst>
        </pc:picChg>
        <pc:picChg chg="add del mod">
          <ac:chgData name="Alexander D Soto" userId="S::ads524@nau.edu::1d982df1-030d-4b8e-8ebd-952ddd1b2008" providerId="AD" clId="Web-{4878BA9F-D0F4-B000-FA7C-ACF7464D48F1}" dt="2021-04-03T01:30:48.736" v="26"/>
          <ac:picMkLst>
            <pc:docMk/>
            <pc:sldMk cId="2765888256" sldId="256"/>
            <ac:picMk id="8" creationId="{469BEE0B-4BBF-47C1-BB57-1622B6FAB4B5}"/>
          </ac:picMkLst>
        </pc:picChg>
      </pc:sldChg>
    </pc:docChg>
  </pc:docChgLst>
  <pc:docChgLst>
    <pc:chgData name="Alexander D Soto" userId="S::ads524@nau.edu::1d982df1-030d-4b8e-8ebd-952ddd1b2008" providerId="AD" clId="Web-{B079BA9F-C0EA-B000-D2C0-5DDD44585596}"/>
    <pc:docChg chg="modSld">
      <pc:chgData name="Alexander D Soto" userId="S::ads524@nau.edu::1d982df1-030d-4b8e-8ebd-952ddd1b2008" providerId="AD" clId="Web-{B079BA9F-C0EA-B000-D2C0-5DDD44585596}" dt="2021-04-03T02:06:13.589" v="186" actId="20577"/>
      <pc:docMkLst>
        <pc:docMk/>
      </pc:docMkLst>
      <pc:sldChg chg="addSp modSp">
        <pc:chgData name="Alexander D Soto" userId="S::ads524@nau.edu::1d982df1-030d-4b8e-8ebd-952ddd1b2008" providerId="AD" clId="Web-{B079BA9F-C0EA-B000-D2C0-5DDD44585596}" dt="2021-04-03T02:06:13.589" v="186" actId="20577"/>
        <pc:sldMkLst>
          <pc:docMk/>
          <pc:sldMk cId="2765888256" sldId="256"/>
        </pc:sldMkLst>
        <pc:spChg chg="mod">
          <ac:chgData name="Alexander D Soto" userId="S::ads524@nau.edu::1d982df1-030d-4b8e-8ebd-952ddd1b2008" providerId="AD" clId="Web-{B079BA9F-C0EA-B000-D2C0-5DDD44585596}" dt="2021-04-03T02:06:13.589" v="186" actId="20577"/>
          <ac:spMkLst>
            <pc:docMk/>
            <pc:sldMk cId="2765888256" sldId="256"/>
            <ac:spMk id="18" creationId="{3463F1F6-E810-8942-8242-8AB925924B63}"/>
          </ac:spMkLst>
        </pc:spChg>
        <pc:spChg chg="mod">
          <ac:chgData name="Alexander D Soto" userId="S::ads524@nau.edu::1d982df1-030d-4b8e-8ebd-952ddd1b2008" providerId="AD" clId="Web-{B079BA9F-C0EA-B000-D2C0-5DDD44585596}" dt="2021-04-03T02:01:13.179" v="25" actId="1076"/>
          <ac:spMkLst>
            <pc:docMk/>
            <pc:sldMk cId="2765888256" sldId="256"/>
            <ac:spMk id="35" creationId="{AEC98CFD-643F-4F0D-9BD8-7DCB29E8EC2D}"/>
          </ac:spMkLst>
        </pc:spChg>
        <pc:spChg chg="add mod">
          <ac:chgData name="Alexander D Soto" userId="S::ads524@nau.edu::1d982df1-030d-4b8e-8ebd-952ddd1b2008" providerId="AD" clId="Web-{B079BA9F-C0EA-B000-D2C0-5DDD44585596}" dt="2021-04-03T02:02:18.357" v="62" actId="20577"/>
          <ac:spMkLst>
            <pc:docMk/>
            <pc:sldMk cId="2765888256" sldId="256"/>
            <ac:spMk id="39" creationId="{A730317D-F7DB-4B45-B0FD-4D4FA6B39DF6}"/>
          </ac:spMkLst>
        </pc:spChg>
        <pc:spChg chg="add mod">
          <ac:chgData name="Alexander D Soto" userId="S::ads524@nau.edu::1d982df1-030d-4b8e-8ebd-952ddd1b2008" providerId="AD" clId="Web-{B079BA9F-C0EA-B000-D2C0-5DDD44585596}" dt="2021-04-03T02:04:29.802" v="168" actId="1076"/>
          <ac:spMkLst>
            <pc:docMk/>
            <pc:sldMk cId="2765888256" sldId="256"/>
            <ac:spMk id="40" creationId="{95EE9667-40C4-48E7-BAB5-DD7E7AB52E6C}"/>
          </ac:spMkLst>
        </pc:spChg>
        <pc:spChg chg="add mod">
          <ac:chgData name="Alexander D Soto" userId="S::ads524@nau.edu::1d982df1-030d-4b8e-8ebd-952ddd1b2008" providerId="AD" clId="Web-{B079BA9F-C0EA-B000-D2C0-5DDD44585596}" dt="2021-04-03T02:04:34.068" v="170" actId="1076"/>
          <ac:spMkLst>
            <pc:docMk/>
            <pc:sldMk cId="2765888256" sldId="256"/>
            <ac:spMk id="41" creationId="{0531DDF6-FCCF-4584-BE65-348836398BF8}"/>
          </ac:spMkLst>
        </pc:spChg>
        <pc:spChg chg="add mod">
          <ac:chgData name="Alexander D Soto" userId="S::ads524@nau.edu::1d982df1-030d-4b8e-8ebd-952ddd1b2008" providerId="AD" clId="Web-{B079BA9F-C0EA-B000-D2C0-5DDD44585596}" dt="2021-04-03T02:05:29.368" v="177" actId="1076"/>
          <ac:spMkLst>
            <pc:docMk/>
            <pc:sldMk cId="2765888256" sldId="256"/>
            <ac:spMk id="42" creationId="{FF59952B-1A9C-4F31-93E6-94815AA12E82}"/>
          </ac:spMkLst>
        </pc:spChg>
        <pc:spChg chg="add mod">
          <ac:chgData name="Alexander D Soto" userId="S::ads524@nau.edu::1d982df1-030d-4b8e-8ebd-952ddd1b2008" providerId="AD" clId="Web-{B079BA9F-C0EA-B000-D2C0-5DDD44585596}" dt="2021-04-03T02:04:11.051" v="164" actId="1076"/>
          <ac:spMkLst>
            <pc:docMk/>
            <pc:sldMk cId="2765888256" sldId="256"/>
            <ac:spMk id="43" creationId="{BD0764C0-4B1F-4922-ACAB-993B978FCED5}"/>
          </ac:spMkLst>
        </pc:spChg>
        <pc:spChg chg="add mod">
          <ac:chgData name="Alexander D Soto" userId="S::ads524@nau.edu::1d982df1-030d-4b8e-8ebd-952ddd1b2008" providerId="AD" clId="Web-{B079BA9F-C0EA-B000-D2C0-5DDD44585596}" dt="2021-04-03T02:03:05.828" v="141" actId="20577"/>
          <ac:spMkLst>
            <pc:docMk/>
            <pc:sldMk cId="2765888256" sldId="256"/>
            <ac:spMk id="44" creationId="{D2136E91-D5DD-4E31-9CE2-334DDECA4326}"/>
          </ac:spMkLst>
        </pc:spChg>
        <pc:spChg chg="add mod">
          <ac:chgData name="Alexander D Soto" userId="S::ads524@nau.edu::1d982df1-030d-4b8e-8ebd-952ddd1b2008" providerId="AD" clId="Web-{B079BA9F-C0EA-B000-D2C0-5DDD44585596}" dt="2021-04-03T02:05:52.369" v="184" actId="1076"/>
          <ac:spMkLst>
            <pc:docMk/>
            <pc:sldMk cId="2765888256" sldId="256"/>
            <ac:spMk id="47" creationId="{2817B364-4971-4FBA-8F17-EA245D804248}"/>
          </ac:spMkLst>
        </pc:spChg>
        <pc:picChg chg="mod">
          <ac:chgData name="Alexander D Soto" userId="S::ads524@nau.edu::1d982df1-030d-4b8e-8ebd-952ddd1b2008" providerId="AD" clId="Web-{B079BA9F-C0EA-B000-D2C0-5DDD44585596}" dt="2021-04-03T02:01:09.038" v="24" actId="1076"/>
          <ac:picMkLst>
            <pc:docMk/>
            <pc:sldMk cId="2765888256" sldId="256"/>
            <ac:picMk id="7" creationId="{A81F84C7-4C1F-47C5-A544-C1445BE21375}"/>
          </ac:picMkLst>
        </pc:picChg>
        <pc:picChg chg="mod">
          <ac:chgData name="Alexander D Soto" userId="S::ads524@nau.edu::1d982df1-030d-4b8e-8ebd-952ddd1b2008" providerId="AD" clId="Web-{B079BA9F-C0EA-B000-D2C0-5DDD44585596}" dt="2021-04-03T02:04:31.271" v="169" actId="1076"/>
          <ac:picMkLst>
            <pc:docMk/>
            <pc:sldMk cId="2765888256" sldId="256"/>
            <ac:picMk id="8" creationId="{3DE2D1B5-59FD-426A-A5AE-FFC4281EF04F}"/>
          </ac:picMkLst>
        </pc:picChg>
        <pc:picChg chg="mod">
          <ac:chgData name="Alexander D Soto" userId="S::ads524@nau.edu::1d982df1-030d-4b8e-8ebd-952ddd1b2008" providerId="AD" clId="Web-{B079BA9F-C0EA-B000-D2C0-5DDD44585596}" dt="2021-04-03T02:01:24.526" v="29" actId="1076"/>
          <ac:picMkLst>
            <pc:docMk/>
            <pc:sldMk cId="2765888256" sldId="256"/>
            <ac:picMk id="11" creationId="{42064D57-A91C-4495-80C6-D78961CB79DF}"/>
          </ac:picMkLst>
        </pc:picChg>
        <pc:picChg chg="mod">
          <ac:chgData name="Alexander D Soto" userId="S::ads524@nau.edu::1d982df1-030d-4b8e-8ebd-952ddd1b2008" providerId="AD" clId="Web-{B079BA9F-C0EA-B000-D2C0-5DDD44585596}" dt="2021-04-03T02:05:27.055" v="176" actId="1076"/>
          <ac:picMkLst>
            <pc:docMk/>
            <pc:sldMk cId="2765888256" sldId="256"/>
            <ac:picMk id="12" creationId="{FE5BEDDE-D4D4-4F92-8369-B48BF1FC0335}"/>
          </ac:picMkLst>
        </pc:picChg>
        <pc:picChg chg="mod">
          <ac:chgData name="Alexander D Soto" userId="S::ads524@nau.edu::1d982df1-030d-4b8e-8ebd-952ddd1b2008" providerId="AD" clId="Web-{B079BA9F-C0EA-B000-D2C0-5DDD44585596}" dt="2021-04-03T02:01:01.850" v="23" actId="1076"/>
          <ac:picMkLst>
            <pc:docMk/>
            <pc:sldMk cId="2765888256" sldId="256"/>
            <ac:picMk id="13" creationId="{EF7FC4E9-E0F8-41C1-906E-A24B6CE4EA02}"/>
          </ac:picMkLst>
        </pc:picChg>
        <pc:picChg chg="mod">
          <ac:chgData name="Alexander D Soto" userId="S::ads524@nau.edu::1d982df1-030d-4b8e-8ebd-952ddd1b2008" providerId="AD" clId="Web-{B079BA9F-C0EA-B000-D2C0-5DDD44585596}" dt="2021-04-03T02:04:24.489" v="167" actId="1076"/>
          <ac:picMkLst>
            <pc:docMk/>
            <pc:sldMk cId="2765888256" sldId="256"/>
            <ac:picMk id="14" creationId="{05471129-834A-4F91-BB91-6A0EC34EA5CF}"/>
          </ac:picMkLst>
        </pc:picChg>
        <pc:picChg chg="add mod">
          <ac:chgData name="Alexander D Soto" userId="S::ads524@nau.edu::1d982df1-030d-4b8e-8ebd-952ddd1b2008" providerId="AD" clId="Web-{B079BA9F-C0EA-B000-D2C0-5DDD44585596}" dt="2021-04-03T02:01:28.198" v="30" actId="1076"/>
          <ac:picMkLst>
            <pc:docMk/>
            <pc:sldMk cId="2765888256" sldId="256"/>
            <ac:picMk id="15" creationId="{8E17B341-7694-4260-A8FC-040A6F6454E0}"/>
          </ac:picMkLst>
        </pc:picChg>
        <pc:picChg chg="add mod">
          <ac:chgData name="Alexander D Soto" userId="S::ads524@nau.edu::1d982df1-030d-4b8e-8ebd-952ddd1b2008" providerId="AD" clId="Web-{B079BA9F-C0EA-B000-D2C0-5DDD44585596}" dt="2021-04-03T02:05:31.962" v="178" actId="1076"/>
          <ac:picMkLst>
            <pc:docMk/>
            <pc:sldMk cId="2765888256" sldId="256"/>
            <ac:picMk id="16" creationId="{31F6DCB9-B2DD-4F86-8749-D3CB9F436CA9}"/>
          </ac:picMkLst>
        </pc:picChg>
      </pc:sldChg>
    </pc:docChg>
  </pc:docChgLst>
  <pc:docChgLst>
    <pc:chgData name="Andrea Georgina Hernandez Limon" userId="S::agh94@nau.edu::6fcd4d0b-4b7f-4755-a530-9eb3ae6ce82a" providerId="AD" clId="Web-{CBD277A5-7F8C-4BDB-BB02-40A0E39DB90A}"/>
    <pc:docChg chg="modSld">
      <pc:chgData name="Andrea Georgina Hernandez Limon" userId="S::agh94@nau.edu::6fcd4d0b-4b7f-4755-a530-9eb3ae6ce82a" providerId="AD" clId="Web-{CBD277A5-7F8C-4BDB-BB02-40A0E39DB90A}" dt="2021-04-24T22:01:31.113" v="62" actId="1076"/>
      <pc:docMkLst>
        <pc:docMk/>
      </pc:docMkLst>
      <pc:sldChg chg="addSp delSp modSp">
        <pc:chgData name="Andrea Georgina Hernandez Limon" userId="S::agh94@nau.edu::6fcd4d0b-4b7f-4755-a530-9eb3ae6ce82a" providerId="AD" clId="Web-{CBD277A5-7F8C-4BDB-BB02-40A0E39DB90A}" dt="2021-04-24T22:01:31.113" v="62" actId="1076"/>
        <pc:sldMkLst>
          <pc:docMk/>
          <pc:sldMk cId="2765888256" sldId="256"/>
        </pc:sldMkLst>
        <pc:spChg chg="add mod">
          <ac:chgData name="Andrea Georgina Hernandez Limon" userId="S::agh94@nau.edu::6fcd4d0b-4b7f-4755-a530-9eb3ae6ce82a" providerId="AD" clId="Web-{CBD277A5-7F8C-4BDB-BB02-40A0E39DB90A}" dt="2021-04-24T22:01:31.113" v="62" actId="1076"/>
          <ac:spMkLst>
            <pc:docMk/>
            <pc:sldMk cId="2765888256" sldId="256"/>
            <ac:spMk id="80" creationId="{06DF05EF-B8E5-4B46-AB4F-F63CE1D994FA}"/>
          </ac:spMkLst>
        </pc:spChg>
        <pc:spChg chg="add mod">
          <ac:chgData name="Andrea Georgina Hernandez Limon" userId="S::agh94@nau.edu::6fcd4d0b-4b7f-4755-a530-9eb3ae6ce82a" providerId="AD" clId="Web-{CBD277A5-7F8C-4BDB-BB02-40A0E39DB90A}" dt="2021-04-24T21:56:06.346" v="45" actId="14100"/>
          <ac:spMkLst>
            <pc:docMk/>
            <pc:sldMk cId="2765888256" sldId="256"/>
            <ac:spMk id="81" creationId="{6BAE7E72-B4AC-44C1-B696-B402B3198725}"/>
          </ac:spMkLst>
        </pc:spChg>
        <pc:spChg chg="add mod">
          <ac:chgData name="Andrea Georgina Hernandez Limon" userId="S::agh94@nau.edu::6fcd4d0b-4b7f-4755-a530-9eb3ae6ce82a" providerId="AD" clId="Web-{CBD277A5-7F8C-4BDB-BB02-40A0E39DB90A}" dt="2021-04-24T21:55:29.234" v="20" actId="20577"/>
          <ac:spMkLst>
            <pc:docMk/>
            <pc:sldMk cId="2765888256" sldId="256"/>
            <ac:spMk id="82" creationId="{C3121ED4-6B5D-4177-8BA7-F9F3FB7D9356}"/>
          </ac:spMkLst>
        </pc:spChg>
        <pc:spChg chg="add mod">
          <ac:chgData name="Andrea Georgina Hernandez Limon" userId="S::agh94@nau.edu::6fcd4d0b-4b7f-4755-a530-9eb3ae6ce82a" providerId="AD" clId="Web-{CBD277A5-7F8C-4BDB-BB02-40A0E39DB90A}" dt="2021-04-24T22:00:44.501" v="54" actId="1076"/>
          <ac:spMkLst>
            <pc:docMk/>
            <pc:sldMk cId="2765888256" sldId="256"/>
            <ac:spMk id="83" creationId="{ABB2B559-90F7-4F89-B2E4-D001AF9CF0E2}"/>
          </ac:spMkLst>
        </pc:spChg>
        <pc:grpChg chg="mod">
          <ac:chgData name="Andrea Georgina Hernandez Limon" userId="S::agh94@nau.edu::6fcd4d0b-4b7f-4755-a530-9eb3ae6ce82a" providerId="AD" clId="Web-{CBD277A5-7F8C-4BDB-BB02-40A0E39DB90A}" dt="2021-04-24T21:58:04.930" v="48" actId="1076"/>
          <ac:grpSpMkLst>
            <pc:docMk/>
            <pc:sldMk cId="2765888256" sldId="256"/>
            <ac:grpSpMk id="84" creationId="{79D4551F-B031-4661-A75B-83F03CA08D9F}"/>
          </ac:grpSpMkLst>
        </pc:grpChg>
        <pc:picChg chg="del mod">
          <ac:chgData name="Andrea Georgina Hernandez Limon" userId="S::agh94@nau.edu::6fcd4d0b-4b7f-4755-a530-9eb3ae6ce82a" providerId="AD" clId="Web-{CBD277A5-7F8C-4BDB-BB02-40A0E39DB90A}" dt="2021-04-24T22:01:22.925" v="60"/>
          <ac:picMkLst>
            <pc:docMk/>
            <pc:sldMk cId="2765888256" sldId="256"/>
            <ac:picMk id="7" creationId="{AB0680CF-9CF0-4C1F-A667-10DD23E4AE57}"/>
          </ac:picMkLst>
        </pc:picChg>
        <pc:picChg chg="mod">
          <ac:chgData name="Andrea Georgina Hernandez Limon" userId="S::agh94@nau.edu::6fcd4d0b-4b7f-4755-a530-9eb3ae6ce82a" providerId="AD" clId="Web-{CBD277A5-7F8C-4BDB-BB02-40A0E39DB90A}" dt="2021-04-24T22:01:25.706" v="61" actId="1076"/>
          <ac:picMkLst>
            <pc:docMk/>
            <pc:sldMk cId="2765888256" sldId="256"/>
            <ac:picMk id="38" creationId="{2BF4C76C-90CE-47F3-B489-1D2790F8DE01}"/>
          </ac:picMkLst>
        </pc:picChg>
      </pc:sldChg>
    </pc:docChg>
  </pc:docChgLst>
  <pc:docChgLst>
    <pc:chgData name="Andrea Georgina Hernandez Limon" userId="6fcd4d0b-4b7f-4755-a530-9eb3ae6ce82a" providerId="ADAL" clId="{CFF56255-618C-4AE5-9981-4655F9C27502}"/>
    <pc:docChg chg="undo redo custSel modSld">
      <pc:chgData name="Andrea Georgina Hernandez Limon" userId="6fcd4d0b-4b7f-4755-a530-9eb3ae6ce82a" providerId="ADAL" clId="{CFF56255-618C-4AE5-9981-4655F9C27502}" dt="2021-04-24T00:02:28.042" v="932" actId="478"/>
      <pc:docMkLst>
        <pc:docMk/>
      </pc:docMkLst>
      <pc:sldChg chg="addSp delSp modSp mod">
        <pc:chgData name="Andrea Georgina Hernandez Limon" userId="6fcd4d0b-4b7f-4755-a530-9eb3ae6ce82a" providerId="ADAL" clId="{CFF56255-618C-4AE5-9981-4655F9C27502}" dt="2021-04-24T00:02:28.042" v="932" actId="478"/>
        <pc:sldMkLst>
          <pc:docMk/>
          <pc:sldMk cId="2765888256" sldId="256"/>
        </pc:sldMkLst>
        <pc:spChg chg="mod">
          <ac:chgData name="Andrea Georgina Hernandez Limon" userId="6fcd4d0b-4b7f-4755-a530-9eb3ae6ce82a" providerId="ADAL" clId="{CFF56255-618C-4AE5-9981-4655F9C27502}" dt="2021-04-18T04:05:02.675" v="380" actId="1036"/>
          <ac:spMkLst>
            <pc:docMk/>
            <pc:sldMk cId="2765888256" sldId="256"/>
            <ac:spMk id="4" creationId="{7997A738-8C72-4A7C-8026-9E64319DA817}"/>
          </ac:spMkLst>
        </pc:spChg>
        <pc:spChg chg="mod">
          <ac:chgData name="Andrea Georgina Hernandez Limon" userId="6fcd4d0b-4b7f-4755-a530-9eb3ae6ce82a" providerId="ADAL" clId="{CFF56255-618C-4AE5-9981-4655F9C27502}" dt="2021-04-18T03:36:37.768" v="221" actId="14100"/>
          <ac:spMkLst>
            <pc:docMk/>
            <pc:sldMk cId="2765888256" sldId="256"/>
            <ac:spMk id="18" creationId="{3463F1F6-E810-8942-8242-8AB925924B63}"/>
          </ac:spMkLst>
        </pc:spChg>
        <pc:spChg chg="mod">
          <ac:chgData name="Andrea Georgina Hernandez Limon" userId="6fcd4d0b-4b7f-4755-a530-9eb3ae6ce82a" providerId="ADAL" clId="{CFF56255-618C-4AE5-9981-4655F9C27502}" dt="2021-04-18T03:36:16.641" v="219" actId="1076"/>
          <ac:spMkLst>
            <pc:docMk/>
            <pc:sldMk cId="2765888256" sldId="256"/>
            <ac:spMk id="26" creationId="{9455778B-2A91-4EFD-A66F-C9F5CB54AA17}"/>
          </ac:spMkLst>
        </pc:spChg>
        <pc:spChg chg="mod">
          <ac:chgData name="Andrea Georgina Hernandez Limon" userId="6fcd4d0b-4b7f-4755-a530-9eb3ae6ce82a" providerId="ADAL" clId="{CFF56255-618C-4AE5-9981-4655F9C27502}" dt="2021-04-18T03:37:08.341" v="235" actId="1038"/>
          <ac:spMkLst>
            <pc:docMk/>
            <pc:sldMk cId="2765888256" sldId="256"/>
            <ac:spMk id="27" creationId="{DDD75E56-4932-49EE-9FB9-166E28AC6FFF}"/>
          </ac:spMkLst>
        </pc:spChg>
        <pc:spChg chg="mod">
          <ac:chgData name="Andrea Georgina Hernandez Limon" userId="6fcd4d0b-4b7f-4755-a530-9eb3ae6ce82a" providerId="ADAL" clId="{CFF56255-618C-4AE5-9981-4655F9C27502}" dt="2021-04-18T04:05:05.505" v="382" actId="1036"/>
          <ac:spMkLst>
            <pc:docMk/>
            <pc:sldMk cId="2765888256" sldId="256"/>
            <ac:spMk id="28" creationId="{33C2FBD9-C922-46F3-8884-F514252EBFA1}"/>
          </ac:spMkLst>
        </pc:spChg>
        <pc:spChg chg="mod">
          <ac:chgData name="Andrea Georgina Hernandez Limon" userId="6fcd4d0b-4b7f-4755-a530-9eb3ae6ce82a" providerId="ADAL" clId="{CFF56255-618C-4AE5-9981-4655F9C27502}" dt="2021-04-18T04:08:11.380" v="429" actId="1076"/>
          <ac:spMkLst>
            <pc:docMk/>
            <pc:sldMk cId="2765888256" sldId="256"/>
            <ac:spMk id="29" creationId="{CFEB8CDB-2F46-5847-BD01-970E8AC7FF18}"/>
          </ac:spMkLst>
        </pc:spChg>
        <pc:spChg chg="mod">
          <ac:chgData name="Andrea Georgina Hernandez Limon" userId="6fcd4d0b-4b7f-4755-a530-9eb3ae6ce82a" providerId="ADAL" clId="{CFF56255-618C-4AE5-9981-4655F9C27502}" dt="2021-04-18T04:08:21.133" v="430" actId="1076"/>
          <ac:spMkLst>
            <pc:docMk/>
            <pc:sldMk cId="2765888256" sldId="256"/>
            <ac:spMk id="31" creationId="{0AD460C3-BBDF-4A35-ACEC-B46AA1B97508}"/>
          </ac:spMkLst>
        </pc:spChg>
        <pc:spChg chg="mod">
          <ac:chgData name="Andrea Georgina Hernandez Limon" userId="6fcd4d0b-4b7f-4755-a530-9eb3ae6ce82a" providerId="ADAL" clId="{CFF56255-618C-4AE5-9981-4655F9C27502}" dt="2021-04-18T04:08:23.547" v="431" actId="1076"/>
          <ac:spMkLst>
            <pc:docMk/>
            <pc:sldMk cId="2765888256" sldId="256"/>
            <ac:spMk id="33" creationId="{77CFE7F5-BDF6-FC43-A324-CCE525A0F54E}"/>
          </ac:spMkLst>
        </pc:spChg>
        <pc:spChg chg="mod">
          <ac:chgData name="Andrea Georgina Hernandez Limon" userId="6fcd4d0b-4b7f-4755-a530-9eb3ae6ce82a" providerId="ADAL" clId="{CFF56255-618C-4AE5-9981-4655F9C27502}" dt="2021-04-18T04:16:49.122" v="513" actId="14100"/>
          <ac:spMkLst>
            <pc:docMk/>
            <pc:sldMk cId="2765888256" sldId="256"/>
            <ac:spMk id="34" creationId="{0D63C86E-2801-4C99-BFC8-FBDB70CBFE2F}"/>
          </ac:spMkLst>
        </pc:spChg>
        <pc:spChg chg="mod">
          <ac:chgData name="Andrea Georgina Hernandez Limon" userId="6fcd4d0b-4b7f-4755-a530-9eb3ae6ce82a" providerId="ADAL" clId="{CFF56255-618C-4AE5-9981-4655F9C27502}" dt="2021-04-18T04:18:01.220" v="527" actId="14100"/>
          <ac:spMkLst>
            <pc:docMk/>
            <pc:sldMk cId="2765888256" sldId="256"/>
            <ac:spMk id="35" creationId="{AEC98CFD-643F-4F0D-9BD8-7DCB29E8EC2D}"/>
          </ac:spMkLst>
        </pc:spChg>
        <pc:spChg chg="mod">
          <ac:chgData name="Andrea Georgina Hernandez Limon" userId="6fcd4d0b-4b7f-4755-a530-9eb3ae6ce82a" providerId="ADAL" clId="{CFF56255-618C-4AE5-9981-4655F9C27502}" dt="2021-04-18T04:32:42.524" v="668" actId="1037"/>
          <ac:spMkLst>
            <pc:docMk/>
            <pc:sldMk cId="2765888256" sldId="256"/>
            <ac:spMk id="36" creationId="{DCBB7F3A-AE8D-4865-8090-E0A1B1DDFCCE}"/>
          </ac:spMkLst>
        </pc:spChg>
        <pc:spChg chg="mod">
          <ac:chgData name="Andrea Georgina Hernandez Limon" userId="6fcd4d0b-4b7f-4755-a530-9eb3ae6ce82a" providerId="ADAL" clId="{CFF56255-618C-4AE5-9981-4655F9C27502}" dt="2021-04-18T04:12:32.152" v="484" actId="1035"/>
          <ac:spMkLst>
            <pc:docMk/>
            <pc:sldMk cId="2765888256" sldId="256"/>
            <ac:spMk id="39" creationId="{A730317D-F7DB-4B45-B0FD-4D4FA6B39DF6}"/>
          </ac:spMkLst>
        </pc:spChg>
        <pc:spChg chg="mod">
          <ac:chgData name="Andrea Georgina Hernandez Limon" userId="6fcd4d0b-4b7f-4755-a530-9eb3ae6ce82a" providerId="ADAL" clId="{CFF56255-618C-4AE5-9981-4655F9C27502}" dt="2021-04-18T04:22:37.494" v="561" actId="1076"/>
          <ac:spMkLst>
            <pc:docMk/>
            <pc:sldMk cId="2765888256" sldId="256"/>
            <ac:spMk id="40" creationId="{95EE9667-40C4-48E7-BAB5-DD7E7AB52E6C}"/>
          </ac:spMkLst>
        </pc:spChg>
        <pc:spChg chg="mod">
          <ac:chgData name="Andrea Georgina Hernandez Limon" userId="6fcd4d0b-4b7f-4755-a530-9eb3ae6ce82a" providerId="ADAL" clId="{CFF56255-618C-4AE5-9981-4655F9C27502}" dt="2021-04-18T04:08:34.544" v="436" actId="1038"/>
          <ac:spMkLst>
            <pc:docMk/>
            <pc:sldMk cId="2765888256" sldId="256"/>
            <ac:spMk id="41" creationId="{0531DDF6-FCCF-4584-BE65-348836398BF8}"/>
          </ac:spMkLst>
        </pc:spChg>
        <pc:spChg chg="mod">
          <ac:chgData name="Andrea Georgina Hernandez Limon" userId="6fcd4d0b-4b7f-4755-a530-9eb3ae6ce82a" providerId="ADAL" clId="{CFF56255-618C-4AE5-9981-4655F9C27502}" dt="2021-04-18T04:10:09.852" v="455" actId="14100"/>
          <ac:spMkLst>
            <pc:docMk/>
            <pc:sldMk cId="2765888256" sldId="256"/>
            <ac:spMk id="42" creationId="{FF59952B-1A9C-4F31-93E6-94815AA12E82}"/>
          </ac:spMkLst>
        </pc:spChg>
        <pc:spChg chg="mod">
          <ac:chgData name="Andrea Georgina Hernandez Limon" userId="6fcd4d0b-4b7f-4755-a530-9eb3ae6ce82a" providerId="ADAL" clId="{CFF56255-618C-4AE5-9981-4655F9C27502}" dt="2021-04-18T04:12:14.547" v="480" actId="1035"/>
          <ac:spMkLst>
            <pc:docMk/>
            <pc:sldMk cId="2765888256" sldId="256"/>
            <ac:spMk id="43" creationId="{BD0764C0-4B1F-4922-ACAB-993B978FCED5}"/>
          </ac:spMkLst>
        </pc:spChg>
        <pc:spChg chg="mod">
          <ac:chgData name="Andrea Georgina Hernandez Limon" userId="6fcd4d0b-4b7f-4755-a530-9eb3ae6ce82a" providerId="ADAL" clId="{CFF56255-618C-4AE5-9981-4655F9C27502}" dt="2021-04-18T04:12:24.629" v="482" actId="14100"/>
          <ac:spMkLst>
            <pc:docMk/>
            <pc:sldMk cId="2765888256" sldId="256"/>
            <ac:spMk id="44" creationId="{D2136E91-D5DD-4E31-9CE2-334DDECA4326}"/>
          </ac:spMkLst>
        </pc:spChg>
        <pc:spChg chg="mod">
          <ac:chgData name="Andrea Georgina Hernandez Limon" userId="6fcd4d0b-4b7f-4755-a530-9eb3ae6ce82a" providerId="ADAL" clId="{CFF56255-618C-4AE5-9981-4655F9C27502}" dt="2021-04-24T00:01:10.006" v="930" actId="20577"/>
          <ac:spMkLst>
            <pc:docMk/>
            <pc:sldMk cId="2765888256" sldId="256"/>
            <ac:spMk id="46" creationId="{98D00785-3B22-8445-BFB6-F2B6486DFEB4}"/>
          </ac:spMkLst>
        </pc:spChg>
        <pc:spChg chg="mod">
          <ac:chgData name="Andrea Georgina Hernandez Limon" userId="6fcd4d0b-4b7f-4755-a530-9eb3ae6ce82a" providerId="ADAL" clId="{CFF56255-618C-4AE5-9981-4655F9C27502}" dt="2021-04-18T04:12:18.527" v="481" actId="1035"/>
          <ac:spMkLst>
            <pc:docMk/>
            <pc:sldMk cId="2765888256" sldId="256"/>
            <ac:spMk id="47" creationId="{2817B364-4971-4FBA-8F17-EA245D804248}"/>
          </ac:spMkLst>
        </pc:spChg>
        <pc:spChg chg="mod">
          <ac:chgData name="Andrea Georgina Hernandez Limon" userId="6fcd4d0b-4b7f-4755-a530-9eb3ae6ce82a" providerId="ADAL" clId="{CFF56255-618C-4AE5-9981-4655F9C27502}" dt="2021-04-23T23:47:25.309" v="800" actId="20577"/>
          <ac:spMkLst>
            <pc:docMk/>
            <pc:sldMk cId="2765888256" sldId="256"/>
            <ac:spMk id="48" creationId="{5AABC876-F20B-F148-8B9C-C3B6EBAEC0D5}"/>
          </ac:spMkLst>
        </pc:spChg>
        <pc:spChg chg="mod">
          <ac:chgData name="Andrea Georgina Hernandez Limon" userId="6fcd4d0b-4b7f-4755-a530-9eb3ae6ce82a" providerId="ADAL" clId="{CFF56255-618C-4AE5-9981-4655F9C27502}" dt="2021-04-23T23:42:31.628" v="731" actId="255"/>
          <ac:spMkLst>
            <pc:docMk/>
            <pc:sldMk cId="2765888256" sldId="256"/>
            <ac:spMk id="50" creationId="{1132CACF-078F-4191-B537-AE2A6CDEA75E}"/>
          </ac:spMkLst>
        </pc:spChg>
        <pc:spChg chg="mod">
          <ac:chgData name="Andrea Georgina Hernandez Limon" userId="6fcd4d0b-4b7f-4755-a530-9eb3ae6ce82a" providerId="ADAL" clId="{CFF56255-618C-4AE5-9981-4655F9C27502}" dt="2021-04-23T23:42:31.628" v="731" actId="255"/>
          <ac:spMkLst>
            <pc:docMk/>
            <pc:sldMk cId="2765888256" sldId="256"/>
            <ac:spMk id="51" creationId="{3D8CCEEE-637F-4002-A783-43D533444079}"/>
          </ac:spMkLst>
        </pc:spChg>
        <pc:spChg chg="mod">
          <ac:chgData name="Andrea Georgina Hernandez Limon" userId="6fcd4d0b-4b7f-4755-a530-9eb3ae6ce82a" providerId="ADAL" clId="{CFF56255-618C-4AE5-9981-4655F9C27502}" dt="2021-04-18T04:07:35.365" v="422" actId="14100"/>
          <ac:spMkLst>
            <pc:docMk/>
            <pc:sldMk cId="2765888256" sldId="256"/>
            <ac:spMk id="52" creationId="{16FDEA0F-E87F-044D-B491-D80AD80FC8EB}"/>
          </ac:spMkLst>
        </pc:spChg>
        <pc:spChg chg="mod">
          <ac:chgData name="Andrea Georgina Hernandez Limon" userId="6fcd4d0b-4b7f-4755-a530-9eb3ae6ce82a" providerId="ADAL" clId="{CFF56255-618C-4AE5-9981-4655F9C27502}" dt="2021-04-18T03:38:05.335" v="271" actId="1036"/>
          <ac:spMkLst>
            <pc:docMk/>
            <pc:sldMk cId="2765888256" sldId="256"/>
            <ac:spMk id="53" creationId="{80C0D93F-5806-C44F-84E4-48D9ACDD1144}"/>
          </ac:spMkLst>
        </pc:spChg>
        <pc:spChg chg="mod">
          <ac:chgData name="Andrea Georgina Hernandez Limon" userId="6fcd4d0b-4b7f-4755-a530-9eb3ae6ce82a" providerId="ADAL" clId="{CFF56255-618C-4AE5-9981-4655F9C27502}" dt="2021-04-18T04:01:02.401" v="340" actId="404"/>
          <ac:spMkLst>
            <pc:docMk/>
            <pc:sldMk cId="2765888256" sldId="256"/>
            <ac:spMk id="54" creationId="{E6B44C92-91DF-934E-896F-776D99682005}"/>
          </ac:spMkLst>
        </pc:spChg>
        <pc:spChg chg="mod">
          <ac:chgData name="Andrea Georgina Hernandez Limon" userId="6fcd4d0b-4b7f-4755-a530-9eb3ae6ce82a" providerId="ADAL" clId="{CFF56255-618C-4AE5-9981-4655F9C27502}" dt="2021-04-18T04:34:19.743" v="675" actId="1076"/>
          <ac:spMkLst>
            <pc:docMk/>
            <pc:sldMk cId="2765888256" sldId="256"/>
            <ac:spMk id="55" creationId="{DC93CC0C-B97D-634C-B5F8-E39CF748FB0C}"/>
          </ac:spMkLst>
        </pc:spChg>
        <pc:spChg chg="mod">
          <ac:chgData name="Andrea Georgina Hernandez Limon" userId="6fcd4d0b-4b7f-4755-a530-9eb3ae6ce82a" providerId="ADAL" clId="{CFF56255-618C-4AE5-9981-4655F9C27502}" dt="2021-04-18T04:34:19.743" v="675" actId="1076"/>
          <ac:spMkLst>
            <pc:docMk/>
            <pc:sldMk cId="2765888256" sldId="256"/>
            <ac:spMk id="56" creationId="{EB3CDB43-C2A1-3344-86EF-7546AF36F2D1}"/>
          </ac:spMkLst>
        </pc:spChg>
        <pc:spChg chg="mod">
          <ac:chgData name="Andrea Georgina Hernandez Limon" userId="6fcd4d0b-4b7f-4755-a530-9eb3ae6ce82a" providerId="ADAL" clId="{CFF56255-618C-4AE5-9981-4655F9C27502}" dt="2021-04-23T23:42:31.628" v="731" actId="255"/>
          <ac:spMkLst>
            <pc:docMk/>
            <pc:sldMk cId="2765888256" sldId="256"/>
            <ac:spMk id="57" creationId="{709DC164-1572-4DED-B2D7-ECB9E08BF842}"/>
          </ac:spMkLst>
        </pc:spChg>
        <pc:spChg chg="mod">
          <ac:chgData name="Andrea Georgina Hernandez Limon" userId="6fcd4d0b-4b7f-4755-a530-9eb3ae6ce82a" providerId="ADAL" clId="{CFF56255-618C-4AE5-9981-4655F9C27502}" dt="2021-04-23T23:46:22.978" v="784" actId="1076"/>
          <ac:spMkLst>
            <pc:docMk/>
            <pc:sldMk cId="2765888256" sldId="256"/>
            <ac:spMk id="58" creationId="{26950B18-A1FB-4B35-866A-D1B00573472C}"/>
          </ac:spMkLst>
        </pc:spChg>
        <pc:spChg chg="add mod">
          <ac:chgData name="Andrea Georgina Hernandez Limon" userId="6fcd4d0b-4b7f-4755-a530-9eb3ae6ce82a" providerId="ADAL" clId="{CFF56255-618C-4AE5-9981-4655F9C27502}" dt="2021-04-23T23:58:32.887" v="899" actId="20577"/>
          <ac:spMkLst>
            <pc:docMk/>
            <pc:sldMk cId="2765888256" sldId="256"/>
            <ac:spMk id="59" creationId="{AD04F50F-58B5-49CE-B317-0571D5CB39EB}"/>
          </ac:spMkLst>
        </pc:spChg>
        <pc:spChg chg="mod">
          <ac:chgData name="Andrea Georgina Hernandez Limon" userId="6fcd4d0b-4b7f-4755-a530-9eb3ae6ce82a" providerId="ADAL" clId="{CFF56255-618C-4AE5-9981-4655F9C27502}" dt="2021-04-23T23:46:29.576" v="786" actId="1076"/>
          <ac:spMkLst>
            <pc:docMk/>
            <pc:sldMk cId="2765888256" sldId="256"/>
            <ac:spMk id="60" creationId="{AB3F81FB-BAEF-4834-BFDF-F82D238A6AC5}"/>
          </ac:spMkLst>
        </pc:spChg>
        <pc:spChg chg="add mod">
          <ac:chgData name="Andrea Georgina Hernandez Limon" userId="6fcd4d0b-4b7f-4755-a530-9eb3ae6ce82a" providerId="ADAL" clId="{CFF56255-618C-4AE5-9981-4655F9C27502}" dt="2021-04-23T23:53:41.246" v="804" actId="20577"/>
          <ac:spMkLst>
            <pc:docMk/>
            <pc:sldMk cId="2765888256" sldId="256"/>
            <ac:spMk id="61" creationId="{F17E99AA-D3EA-4EFA-B575-438817D77A5C}"/>
          </ac:spMkLst>
        </pc:spChg>
        <pc:spChg chg="add mod">
          <ac:chgData name="Andrea Georgina Hernandez Limon" userId="6fcd4d0b-4b7f-4755-a530-9eb3ae6ce82a" providerId="ADAL" clId="{CFF56255-618C-4AE5-9981-4655F9C27502}" dt="2021-04-18T04:23:53.227" v="610" actId="1036"/>
          <ac:spMkLst>
            <pc:docMk/>
            <pc:sldMk cId="2765888256" sldId="256"/>
            <ac:spMk id="74" creationId="{8083F70E-175B-4434-85ED-2AF18A03F4D6}"/>
          </ac:spMkLst>
        </pc:spChg>
        <pc:spChg chg="add mod">
          <ac:chgData name="Andrea Georgina Hernandez Limon" userId="6fcd4d0b-4b7f-4755-a530-9eb3ae6ce82a" providerId="ADAL" clId="{CFF56255-618C-4AE5-9981-4655F9C27502}" dt="2021-04-18T04:23:33.207" v="604" actId="1038"/>
          <ac:spMkLst>
            <pc:docMk/>
            <pc:sldMk cId="2765888256" sldId="256"/>
            <ac:spMk id="75" creationId="{ACF64923-D7C2-4C11-BA4B-4A4E01AFB400}"/>
          </ac:spMkLst>
        </pc:spChg>
        <pc:spChg chg="add mod">
          <ac:chgData name="Andrea Georgina Hernandez Limon" userId="6fcd4d0b-4b7f-4755-a530-9eb3ae6ce82a" providerId="ADAL" clId="{CFF56255-618C-4AE5-9981-4655F9C27502}" dt="2021-04-18T04:31:41.859" v="656" actId="20577"/>
          <ac:spMkLst>
            <pc:docMk/>
            <pc:sldMk cId="2765888256" sldId="256"/>
            <ac:spMk id="79" creationId="{F68C8B71-A5FC-4437-88E8-BA12626DDB5A}"/>
          </ac:spMkLst>
        </pc:spChg>
        <pc:picChg chg="mod">
          <ac:chgData name="Andrea Georgina Hernandez Limon" userId="6fcd4d0b-4b7f-4755-a530-9eb3ae6ce82a" providerId="ADAL" clId="{CFF56255-618C-4AE5-9981-4655F9C27502}" dt="2021-04-18T04:03:37.345" v="358" actId="1076"/>
          <ac:picMkLst>
            <pc:docMk/>
            <pc:sldMk cId="2765888256" sldId="256"/>
            <ac:picMk id="2" creationId="{4FB76A77-DAA8-4A30-95BD-7161596B53D6}"/>
          </ac:picMkLst>
        </pc:picChg>
        <pc:picChg chg="mod">
          <ac:chgData name="Andrea Georgina Hernandez Limon" userId="6fcd4d0b-4b7f-4755-a530-9eb3ae6ce82a" providerId="ADAL" clId="{CFF56255-618C-4AE5-9981-4655F9C27502}" dt="2021-04-18T04:03:32.697" v="357" actId="1038"/>
          <ac:picMkLst>
            <pc:docMk/>
            <pc:sldMk cId="2765888256" sldId="256"/>
            <ac:picMk id="3" creationId="{32B4169E-402D-4704-8E66-0BBD8DA5D184}"/>
          </ac:picMkLst>
        </pc:picChg>
        <pc:picChg chg="mod modCrop">
          <ac:chgData name="Andrea Georgina Hernandez Limon" userId="6fcd4d0b-4b7f-4755-a530-9eb3ae6ce82a" providerId="ADAL" clId="{CFF56255-618C-4AE5-9981-4655F9C27502}" dt="2021-04-18T04:16:42.635" v="511" actId="1076"/>
          <ac:picMkLst>
            <pc:docMk/>
            <pc:sldMk cId="2765888256" sldId="256"/>
            <ac:picMk id="5" creationId="{4965E47A-8D6A-4CF6-8011-9B86FEAF1E7F}"/>
          </ac:picMkLst>
        </pc:picChg>
        <pc:picChg chg="del mod modCrop">
          <ac:chgData name="Andrea Georgina Hernandez Limon" userId="6fcd4d0b-4b7f-4755-a530-9eb3ae6ce82a" providerId="ADAL" clId="{CFF56255-618C-4AE5-9981-4655F9C27502}" dt="2021-04-18T04:15:20.981" v="492" actId="478"/>
          <ac:picMkLst>
            <pc:docMk/>
            <pc:sldMk cId="2765888256" sldId="256"/>
            <ac:picMk id="7" creationId="{A81F84C7-4C1F-47C5-A544-C1445BE21375}"/>
          </ac:picMkLst>
        </pc:picChg>
        <pc:picChg chg="add mod">
          <ac:chgData name="Andrea Georgina Hernandez Limon" userId="6fcd4d0b-4b7f-4755-a530-9eb3ae6ce82a" providerId="ADAL" clId="{CFF56255-618C-4AE5-9981-4655F9C27502}" dt="2021-04-24T00:00:49.243" v="913" actId="14100"/>
          <ac:picMkLst>
            <pc:docMk/>
            <pc:sldMk cId="2765888256" sldId="256"/>
            <ac:picMk id="7" creationId="{AB0680CF-9CF0-4C1F-A667-10DD23E4AE57}"/>
          </ac:picMkLst>
        </pc:picChg>
        <pc:picChg chg="mod">
          <ac:chgData name="Andrea Georgina Hernandez Limon" userId="6fcd4d0b-4b7f-4755-a530-9eb3ae6ce82a" providerId="ADAL" clId="{CFF56255-618C-4AE5-9981-4655F9C27502}" dt="2021-04-18T04:12:53.550" v="486" actId="14100"/>
          <ac:picMkLst>
            <pc:docMk/>
            <pc:sldMk cId="2765888256" sldId="256"/>
            <ac:picMk id="8" creationId="{3DE2D1B5-59FD-426A-A5AE-FFC4281EF04F}"/>
          </ac:picMkLst>
        </pc:picChg>
        <pc:picChg chg="mod">
          <ac:chgData name="Andrea Georgina Hernandez Limon" userId="6fcd4d0b-4b7f-4755-a530-9eb3ae6ce82a" providerId="ADAL" clId="{CFF56255-618C-4AE5-9981-4655F9C27502}" dt="2021-04-18T04:13:43.541" v="489" actId="1035"/>
          <ac:picMkLst>
            <pc:docMk/>
            <pc:sldMk cId="2765888256" sldId="256"/>
            <ac:picMk id="11" creationId="{42064D57-A91C-4495-80C6-D78961CB79DF}"/>
          </ac:picMkLst>
        </pc:picChg>
        <pc:picChg chg="mod">
          <ac:chgData name="Andrea Georgina Hernandez Limon" userId="6fcd4d0b-4b7f-4755-a530-9eb3ae6ce82a" providerId="ADAL" clId="{CFF56255-618C-4AE5-9981-4655F9C27502}" dt="2021-04-18T04:13:48.919" v="491" actId="1035"/>
          <ac:picMkLst>
            <pc:docMk/>
            <pc:sldMk cId="2765888256" sldId="256"/>
            <ac:picMk id="12" creationId="{FE5BEDDE-D4D4-4F92-8369-B48BF1FC0335}"/>
          </ac:picMkLst>
        </pc:picChg>
        <pc:picChg chg="mod">
          <ac:chgData name="Andrea Georgina Hernandez Limon" userId="6fcd4d0b-4b7f-4755-a530-9eb3ae6ce82a" providerId="ADAL" clId="{CFF56255-618C-4AE5-9981-4655F9C27502}" dt="2021-04-18T04:08:21.133" v="430" actId="1076"/>
          <ac:picMkLst>
            <pc:docMk/>
            <pc:sldMk cId="2765888256" sldId="256"/>
            <ac:picMk id="13" creationId="{EF7FC4E9-E0F8-41C1-906E-A24B6CE4EA02}"/>
          </ac:picMkLst>
        </pc:picChg>
        <pc:picChg chg="mod">
          <ac:chgData name="Andrea Georgina Hernandez Limon" userId="6fcd4d0b-4b7f-4755-a530-9eb3ae6ce82a" providerId="ADAL" clId="{CFF56255-618C-4AE5-9981-4655F9C27502}" dt="2021-04-18T04:32:48.056" v="669" actId="1038"/>
          <ac:picMkLst>
            <pc:docMk/>
            <pc:sldMk cId="2765888256" sldId="256"/>
            <ac:picMk id="14" creationId="{05471129-834A-4F91-BB91-6A0EC34EA5CF}"/>
          </ac:picMkLst>
        </pc:picChg>
        <pc:picChg chg="mod">
          <ac:chgData name="Andrea Georgina Hernandez Limon" userId="6fcd4d0b-4b7f-4755-a530-9eb3ae6ce82a" providerId="ADAL" clId="{CFF56255-618C-4AE5-9981-4655F9C27502}" dt="2021-04-18T04:11:59.144" v="476" actId="1076"/>
          <ac:picMkLst>
            <pc:docMk/>
            <pc:sldMk cId="2765888256" sldId="256"/>
            <ac:picMk id="15" creationId="{8E17B341-7694-4260-A8FC-040A6F6454E0}"/>
          </ac:picMkLst>
        </pc:picChg>
        <pc:picChg chg="mod">
          <ac:chgData name="Andrea Georgina Hernandez Limon" userId="6fcd4d0b-4b7f-4755-a530-9eb3ae6ce82a" providerId="ADAL" clId="{CFF56255-618C-4AE5-9981-4655F9C27502}" dt="2021-04-18T04:13:47.068" v="490" actId="1035"/>
          <ac:picMkLst>
            <pc:docMk/>
            <pc:sldMk cId="2765888256" sldId="256"/>
            <ac:picMk id="16" creationId="{31F6DCB9-B2DD-4F86-8749-D3CB9F436CA9}"/>
          </ac:picMkLst>
        </pc:picChg>
        <pc:picChg chg="mod">
          <ac:chgData name="Andrea Georgina Hernandez Limon" userId="6fcd4d0b-4b7f-4755-a530-9eb3ae6ce82a" providerId="ADAL" clId="{CFF56255-618C-4AE5-9981-4655F9C27502}" dt="2021-04-23T23:41:48.376" v="724" actId="1076"/>
          <ac:picMkLst>
            <pc:docMk/>
            <pc:sldMk cId="2765888256" sldId="256"/>
            <ac:picMk id="20" creationId="{158EAC72-53B8-4674-8C9C-B1DD17D67225}"/>
          </ac:picMkLst>
        </pc:picChg>
        <pc:picChg chg="mod">
          <ac:chgData name="Andrea Georgina Hernandez Limon" userId="6fcd4d0b-4b7f-4755-a530-9eb3ae6ce82a" providerId="ADAL" clId="{CFF56255-618C-4AE5-9981-4655F9C27502}" dt="2021-04-18T03:40:56.226" v="278" actId="14100"/>
          <ac:picMkLst>
            <pc:docMk/>
            <pc:sldMk cId="2765888256" sldId="256"/>
            <ac:picMk id="21" creationId="{C62D080D-52BD-5A44-BE21-B28F322DB081}"/>
          </ac:picMkLst>
        </pc:picChg>
        <pc:picChg chg="add del">
          <ac:chgData name="Andrea Georgina Hernandez Limon" userId="6fcd4d0b-4b7f-4755-a530-9eb3ae6ce82a" providerId="ADAL" clId="{CFF56255-618C-4AE5-9981-4655F9C27502}" dt="2021-04-18T03:43:52.454" v="297" actId="478"/>
          <ac:picMkLst>
            <pc:docMk/>
            <pc:sldMk cId="2765888256" sldId="256"/>
            <ac:picMk id="22" creationId="{0C55C9D4-9BA2-4F1A-942D-7CC5FE27165D}"/>
          </ac:picMkLst>
        </pc:picChg>
        <pc:picChg chg="add del mod">
          <ac:chgData name="Andrea Georgina Hernandez Limon" userId="6fcd4d0b-4b7f-4755-a530-9eb3ae6ce82a" providerId="ADAL" clId="{CFF56255-618C-4AE5-9981-4655F9C27502}" dt="2021-04-24T00:00:09.601" v="910" actId="478"/>
          <ac:picMkLst>
            <pc:docMk/>
            <pc:sldMk cId="2765888256" sldId="256"/>
            <ac:picMk id="22" creationId="{97EE4F55-E9F2-4CA2-B04B-FFF0E351C528}"/>
          </ac:picMkLst>
        </pc:picChg>
        <pc:picChg chg="mod">
          <ac:chgData name="Andrea Georgina Hernandez Limon" userId="6fcd4d0b-4b7f-4755-a530-9eb3ae6ce82a" providerId="ADAL" clId="{CFF56255-618C-4AE5-9981-4655F9C27502}" dt="2021-04-23T23:41:45.179" v="723" actId="1076"/>
          <ac:picMkLst>
            <pc:docMk/>
            <pc:sldMk cId="2765888256" sldId="256"/>
            <ac:picMk id="23" creationId="{DC4D3CEF-5083-4AB5-9DB0-2EC0C6017D80}"/>
          </ac:picMkLst>
        </pc:picChg>
        <pc:picChg chg="mod">
          <ac:chgData name="Andrea Georgina Hernandez Limon" userId="6fcd4d0b-4b7f-4755-a530-9eb3ae6ce82a" providerId="ADAL" clId="{CFF56255-618C-4AE5-9981-4655F9C27502}" dt="2021-04-23T23:46:29.576" v="786" actId="1076"/>
          <ac:picMkLst>
            <pc:docMk/>
            <pc:sldMk cId="2765888256" sldId="256"/>
            <ac:picMk id="37" creationId="{E538971D-13EB-451A-B873-C6D2B356CDEE}"/>
          </ac:picMkLst>
        </pc:picChg>
        <pc:picChg chg="add mod">
          <ac:chgData name="Andrea Georgina Hernandez Limon" userId="6fcd4d0b-4b7f-4755-a530-9eb3ae6ce82a" providerId="ADAL" clId="{CFF56255-618C-4AE5-9981-4655F9C27502}" dt="2021-04-24T00:00:50.895" v="914" actId="1076"/>
          <ac:picMkLst>
            <pc:docMk/>
            <pc:sldMk cId="2765888256" sldId="256"/>
            <ac:picMk id="38" creationId="{2BF4C76C-90CE-47F3-B489-1D2790F8DE01}"/>
          </ac:picMkLst>
        </pc:picChg>
        <pc:picChg chg="mod">
          <ac:chgData name="Andrea Georgina Hernandez Limon" userId="6fcd4d0b-4b7f-4755-a530-9eb3ae6ce82a" providerId="ADAL" clId="{CFF56255-618C-4AE5-9981-4655F9C27502}" dt="2021-04-23T23:46:22.978" v="784" actId="1076"/>
          <ac:picMkLst>
            <pc:docMk/>
            <pc:sldMk cId="2765888256" sldId="256"/>
            <ac:picMk id="45" creationId="{B86F9556-37AA-4DFF-B00F-24087B9BAF3F}"/>
          </ac:picMkLst>
        </pc:picChg>
        <pc:picChg chg="add mod">
          <ac:chgData name="Andrea Georgina Hernandez Limon" userId="6fcd4d0b-4b7f-4755-a530-9eb3ae6ce82a" providerId="ADAL" clId="{CFF56255-618C-4AE5-9981-4655F9C27502}" dt="2021-04-23T23:41:18.252" v="719" actId="1076"/>
          <ac:picMkLst>
            <pc:docMk/>
            <pc:sldMk cId="2765888256" sldId="256"/>
            <ac:picMk id="49" creationId="{68E5F0ED-2AC8-4C51-BB85-8C8539723EAE}"/>
          </ac:picMkLst>
        </pc:picChg>
        <pc:picChg chg="add del">
          <ac:chgData name="Andrea Georgina Hernandez Limon" userId="6fcd4d0b-4b7f-4755-a530-9eb3ae6ce82a" providerId="ADAL" clId="{CFF56255-618C-4AE5-9981-4655F9C27502}" dt="2021-04-24T00:02:28.042" v="932" actId="478"/>
          <ac:picMkLst>
            <pc:docMk/>
            <pc:sldMk cId="2765888256" sldId="256"/>
            <ac:picMk id="62" creationId="{691FECE1-9BF9-4128-8F1A-8DF8928C1886}"/>
          </ac:picMkLst>
        </pc:picChg>
        <pc:picChg chg="add mod modCrop">
          <ac:chgData name="Andrea Georgina Hernandez Limon" userId="6fcd4d0b-4b7f-4755-a530-9eb3ae6ce82a" providerId="ADAL" clId="{CFF56255-618C-4AE5-9981-4655F9C27502}" dt="2021-04-18T04:17:55.743" v="525" actId="1076"/>
          <ac:picMkLst>
            <pc:docMk/>
            <pc:sldMk cId="2765888256" sldId="256"/>
            <ac:picMk id="63" creationId="{70DAB2FB-C704-4A1E-AFD8-1E9645ED577D}"/>
          </ac:picMkLst>
        </pc:picChg>
        <pc:picChg chg="add mod">
          <ac:chgData name="Andrea Georgina Hernandez Limon" userId="6fcd4d0b-4b7f-4755-a530-9eb3ae6ce82a" providerId="ADAL" clId="{CFF56255-618C-4AE5-9981-4655F9C27502}" dt="2021-04-18T04:23:17.245" v="597" actId="1076"/>
          <ac:picMkLst>
            <pc:docMk/>
            <pc:sldMk cId="2765888256" sldId="256"/>
            <ac:picMk id="1025" creationId="{A5457FAA-F563-4073-83BD-D6D3624817C3}"/>
          </ac:picMkLst>
        </pc:picChg>
        <pc:picChg chg="add mod">
          <ac:chgData name="Andrea Georgina Hernandez Limon" userId="6fcd4d0b-4b7f-4755-a530-9eb3ae6ce82a" providerId="ADAL" clId="{CFF56255-618C-4AE5-9981-4655F9C27502}" dt="2021-04-18T04:34:19.743" v="675" actId="1076"/>
          <ac:picMkLst>
            <pc:docMk/>
            <pc:sldMk cId="2765888256" sldId="256"/>
            <ac:picMk id="1026" creationId="{1CF6204E-1201-4099-9DFC-56D05B478C00}"/>
          </ac:picMkLst>
        </pc:picChg>
        <pc:picChg chg="add mod">
          <ac:chgData name="Andrea Georgina Hernandez Limon" userId="6fcd4d0b-4b7f-4755-a530-9eb3ae6ce82a" providerId="ADAL" clId="{CFF56255-618C-4AE5-9981-4655F9C27502}" dt="2021-04-23T23:59:36.846" v="907" actId="1076"/>
          <ac:picMkLst>
            <pc:docMk/>
            <pc:sldMk cId="2765888256" sldId="256"/>
            <ac:picMk id="1028" creationId="{7B50A7B4-A5D0-4669-B248-2B76B976D815}"/>
          </ac:picMkLst>
        </pc:picChg>
        <pc:picChg chg="add mod modCrop">
          <ac:chgData name="Andrea Georgina Hernandez Limon" userId="6fcd4d0b-4b7f-4755-a530-9eb3ae6ce82a" providerId="ADAL" clId="{CFF56255-618C-4AE5-9981-4655F9C27502}" dt="2021-04-18T04:23:41.283" v="605" actId="1076"/>
          <ac:picMkLst>
            <pc:docMk/>
            <pc:sldMk cId="2765888256" sldId="256"/>
            <ac:picMk id="1029" creationId="{B2A1757D-798A-48E0-8E06-13C94B14A208}"/>
          </ac:picMkLst>
        </pc:picChg>
        <pc:picChg chg="add mod">
          <ac:chgData name="Andrea Georgina Hernandez Limon" userId="6fcd4d0b-4b7f-4755-a530-9eb3ae6ce82a" providerId="ADAL" clId="{CFF56255-618C-4AE5-9981-4655F9C27502}" dt="2021-04-23T23:59:17.536" v="904" actId="1076"/>
          <ac:picMkLst>
            <pc:docMk/>
            <pc:sldMk cId="2765888256" sldId="256"/>
            <ac:picMk id="1030" creationId="{6C43CEFC-73A4-4646-9AA0-54D818E1AAA6}"/>
          </ac:picMkLst>
        </pc:picChg>
        <pc:picChg chg="add mod">
          <ac:chgData name="Andrea Georgina Hernandez Limon" userId="6fcd4d0b-4b7f-4755-a530-9eb3ae6ce82a" providerId="ADAL" clId="{CFF56255-618C-4AE5-9981-4655F9C27502}" dt="2021-04-23T23:59:32.455" v="906" actId="1076"/>
          <ac:picMkLst>
            <pc:docMk/>
            <pc:sldMk cId="2765888256" sldId="256"/>
            <ac:picMk id="1032" creationId="{C9303976-FBDF-44DD-89BD-241F31FD8636}"/>
          </ac:picMkLst>
        </pc:picChg>
        <pc:picChg chg="add del mod">
          <ac:chgData name="Andrea Georgina Hernandez Limon" userId="6fcd4d0b-4b7f-4755-a530-9eb3ae6ce82a" providerId="ADAL" clId="{CFF56255-618C-4AE5-9981-4655F9C27502}" dt="2021-04-18T04:21:44.664" v="548" actId="478"/>
          <ac:picMkLst>
            <pc:docMk/>
            <pc:sldMk cId="2765888256" sldId="256"/>
            <ac:picMk id="1033" creationId="{D83E8A4B-8F46-4DD4-A230-0E10C65161E8}"/>
          </ac:picMkLst>
        </pc:picChg>
        <pc:picChg chg="add del mod">
          <ac:chgData name="Andrea Georgina Hernandez Limon" userId="6fcd4d0b-4b7f-4755-a530-9eb3ae6ce82a" providerId="ADAL" clId="{CFF56255-618C-4AE5-9981-4655F9C27502}" dt="2021-04-18T04:34:03.396" v="674" actId="478"/>
          <ac:picMkLst>
            <pc:docMk/>
            <pc:sldMk cId="2765888256" sldId="256"/>
            <ac:picMk id="1035" creationId="{67571610-6DFB-4ADA-879F-5CEBFF77A4BC}"/>
          </ac:picMkLst>
        </pc:picChg>
        <pc:picChg chg="add mod">
          <ac:chgData name="Andrea Georgina Hernandez Limon" userId="6fcd4d0b-4b7f-4755-a530-9eb3ae6ce82a" providerId="ADAL" clId="{CFF56255-618C-4AE5-9981-4655F9C27502}" dt="2021-04-18T04:31:14.102" v="633" actId="732"/>
          <ac:picMkLst>
            <pc:docMk/>
            <pc:sldMk cId="2765888256" sldId="256"/>
            <ac:picMk id="1036" creationId="{277E3C02-D0F6-428A-8183-A34FC9B9F257}"/>
          </ac:picMkLst>
        </pc:picChg>
      </pc:sldChg>
    </pc:docChg>
  </pc:docChgLst>
  <pc:docChgLst>
    <pc:chgData name="Michael A WilsonSanchez" userId="S::maw542@nau.edu::fc6058b4-ddd9-4e33-9e0b-4a56c9121860" providerId="AD" clId="Web-{6DCDF705-6926-424B-B519-4F405BB66DA3}"/>
    <pc:docChg chg="modSld">
      <pc:chgData name="Michael A WilsonSanchez" userId="S::maw542@nau.edu::fc6058b4-ddd9-4e33-9e0b-4a56c9121860" providerId="AD" clId="Web-{6DCDF705-6926-424B-B519-4F405BB66DA3}" dt="2021-04-03T01:06:41.423" v="11" actId="20577"/>
      <pc:docMkLst>
        <pc:docMk/>
      </pc:docMkLst>
      <pc:sldChg chg="addSp modSp">
        <pc:chgData name="Michael A WilsonSanchez" userId="S::maw542@nau.edu::fc6058b4-ddd9-4e33-9e0b-4a56c9121860" providerId="AD" clId="Web-{6DCDF705-6926-424B-B519-4F405BB66DA3}" dt="2021-04-03T01:06:41.423" v="11" actId="20577"/>
        <pc:sldMkLst>
          <pc:docMk/>
          <pc:sldMk cId="2765888256" sldId="256"/>
        </pc:sldMkLst>
        <pc:spChg chg="mod">
          <ac:chgData name="Michael A WilsonSanchez" userId="S::maw542@nau.edu::fc6058b4-ddd9-4e33-9e0b-4a56c9121860" providerId="AD" clId="Web-{6DCDF705-6926-424B-B519-4F405BB66DA3}" dt="2021-04-03T01:06:41.423" v="11" actId="20577"/>
          <ac:spMkLst>
            <pc:docMk/>
            <pc:sldMk cId="2765888256" sldId="256"/>
            <ac:spMk id="48" creationId="{5AABC876-F20B-F148-8B9C-C3B6EBAEC0D5}"/>
          </ac:spMkLst>
        </pc:spChg>
        <pc:spChg chg="mod">
          <ac:chgData name="Michael A WilsonSanchez" userId="S::maw542@nau.edu::fc6058b4-ddd9-4e33-9e0b-4a56c9121860" providerId="AD" clId="Web-{6DCDF705-6926-424B-B519-4F405BB66DA3}" dt="2021-04-03T01:04:08.679" v="2" actId="20577"/>
          <ac:spMkLst>
            <pc:docMk/>
            <pc:sldMk cId="2765888256" sldId="256"/>
            <ac:spMk id="52" creationId="{16FDEA0F-E87F-044D-B491-D80AD80FC8EB}"/>
          </ac:spMkLst>
        </pc:spChg>
        <pc:picChg chg="add mod">
          <ac:chgData name="Michael A WilsonSanchez" userId="S::maw542@nau.edu::fc6058b4-ddd9-4e33-9e0b-4a56c9121860" providerId="AD" clId="Web-{6DCDF705-6926-424B-B519-4F405BB66DA3}" dt="2021-04-03T01:04:33.493" v="6" actId="1076"/>
          <ac:picMkLst>
            <pc:docMk/>
            <pc:sldMk cId="2765888256" sldId="256"/>
            <ac:picMk id="2" creationId="{4FB76A77-DAA8-4A30-95BD-7161596B53D6}"/>
          </ac:picMkLst>
        </pc:picChg>
        <pc:picChg chg="add mod">
          <ac:chgData name="Michael A WilsonSanchez" userId="S::maw542@nau.edu::fc6058b4-ddd9-4e33-9e0b-4a56c9121860" providerId="AD" clId="Web-{6DCDF705-6926-424B-B519-4F405BB66DA3}" dt="2021-04-03T01:05:10.870" v="10" actId="1076"/>
          <ac:picMkLst>
            <pc:docMk/>
            <pc:sldMk cId="2765888256" sldId="256"/>
            <ac:picMk id="3" creationId="{32B4169E-402D-4704-8E66-0BBD8DA5D184}"/>
          </ac:picMkLst>
        </pc:picChg>
      </pc:sldChg>
    </pc:docChg>
  </pc:docChgLst>
  <pc:docChgLst>
    <pc:chgData name="Michael A WilsonSanchez" userId="fc6058b4-ddd9-4e33-9e0b-4a56c9121860" providerId="ADAL" clId="{BE7D38D0-A462-40C6-96CE-7843518FF802}"/>
    <pc:docChg chg="custSel modSld">
      <pc:chgData name="Michael A WilsonSanchez" userId="fc6058b4-ddd9-4e33-9e0b-4a56c9121860" providerId="ADAL" clId="{BE7D38D0-A462-40C6-96CE-7843518FF802}" dt="2021-04-03T01:10:25.381" v="108" actId="1076"/>
      <pc:docMkLst>
        <pc:docMk/>
      </pc:docMkLst>
      <pc:sldChg chg="addSp modSp mod">
        <pc:chgData name="Michael A WilsonSanchez" userId="fc6058b4-ddd9-4e33-9e0b-4a56c9121860" providerId="ADAL" clId="{BE7D38D0-A462-40C6-96CE-7843518FF802}" dt="2021-04-03T01:10:25.381" v="108" actId="1076"/>
        <pc:sldMkLst>
          <pc:docMk/>
          <pc:sldMk cId="2765888256" sldId="256"/>
        </pc:sldMkLst>
        <pc:spChg chg="add mod">
          <ac:chgData name="Michael A WilsonSanchez" userId="fc6058b4-ddd9-4e33-9e0b-4a56c9121860" providerId="ADAL" clId="{BE7D38D0-A462-40C6-96CE-7843518FF802}" dt="2021-04-03T01:09:16.881" v="33" actId="1076"/>
          <ac:spMkLst>
            <pc:docMk/>
            <pc:sldMk cId="2765888256" sldId="256"/>
            <ac:spMk id="4" creationId="{7997A738-8C72-4A7C-8026-9E64319DA817}"/>
          </ac:spMkLst>
        </pc:spChg>
        <pc:spChg chg="add mod">
          <ac:chgData name="Michael A WilsonSanchez" userId="fc6058b4-ddd9-4e33-9e0b-4a56c9121860" providerId="ADAL" clId="{BE7D38D0-A462-40C6-96CE-7843518FF802}" dt="2021-04-03T01:10:25.381" v="108" actId="1076"/>
          <ac:spMkLst>
            <pc:docMk/>
            <pc:sldMk cId="2765888256" sldId="256"/>
            <ac:spMk id="28" creationId="{33C2FBD9-C922-46F3-8884-F514252EBFA1}"/>
          </ac:spMkLst>
        </pc:spChg>
      </pc:sldChg>
    </pc:docChg>
  </pc:docChgLst>
  <pc:docChgLst>
    <pc:chgData name="Jake Howells West" userId="S::jhw83@nau.edu::dfd8c275-9a97-4991-a7e2-a4c8295121da" providerId="AD" clId="Web-{EB6DDF58-24BF-4309-A8FA-E245F0EE236B}"/>
    <pc:docChg chg="modSld">
      <pc:chgData name="Jake Howells West" userId="S::jhw83@nau.edu::dfd8c275-9a97-4991-a7e2-a4c8295121da" providerId="AD" clId="Web-{EB6DDF58-24BF-4309-A8FA-E245F0EE236B}" dt="2021-04-02T19:00:09.179" v="5" actId="20577"/>
      <pc:docMkLst>
        <pc:docMk/>
      </pc:docMkLst>
      <pc:sldChg chg="modSp">
        <pc:chgData name="Jake Howells West" userId="S::jhw83@nau.edu::dfd8c275-9a97-4991-a7e2-a4c8295121da" providerId="AD" clId="Web-{EB6DDF58-24BF-4309-A8FA-E245F0EE236B}" dt="2021-04-02T19:00:09.179" v="5" actId="20577"/>
        <pc:sldMkLst>
          <pc:docMk/>
          <pc:sldMk cId="2765888256" sldId="256"/>
        </pc:sldMkLst>
        <pc:spChg chg="mod">
          <ac:chgData name="Jake Howells West" userId="S::jhw83@nau.edu::dfd8c275-9a97-4991-a7e2-a4c8295121da" providerId="AD" clId="Web-{EB6DDF58-24BF-4309-A8FA-E245F0EE236B}" dt="2021-04-02T18:58:30.208" v="4" actId="20577"/>
          <ac:spMkLst>
            <pc:docMk/>
            <pc:sldMk cId="2765888256" sldId="256"/>
            <ac:spMk id="18" creationId="{3463F1F6-E810-8942-8242-8AB925924B63}"/>
          </ac:spMkLst>
        </pc:spChg>
        <pc:spChg chg="mod">
          <ac:chgData name="Jake Howells West" userId="S::jhw83@nau.edu::dfd8c275-9a97-4991-a7e2-a4c8295121da" providerId="AD" clId="Web-{EB6DDF58-24BF-4309-A8FA-E245F0EE236B}" dt="2021-04-02T19:00:09.179" v="5" actId="20577"/>
          <ac:spMkLst>
            <pc:docMk/>
            <pc:sldMk cId="2765888256" sldId="256"/>
            <ac:spMk id="27" creationId="{DDD75E56-4932-49EE-9FB9-166E28AC6FFF}"/>
          </ac:spMkLst>
        </pc:spChg>
      </pc:sldChg>
    </pc:docChg>
  </pc:docChgLst>
  <pc:docChgLst>
    <pc:chgData name="Michael A WilsonSanchez" userId="S::maw542@nau.edu::fc6058b4-ddd9-4e33-9e0b-4a56c9121860" providerId="AD" clId="Web-{8542C26E-566C-463E-8774-3207B706E562}"/>
    <pc:docChg chg="modSld">
      <pc:chgData name="Michael A WilsonSanchez" userId="S::maw542@nau.edu::fc6058b4-ddd9-4e33-9e0b-4a56c9121860" providerId="AD" clId="Web-{8542C26E-566C-463E-8774-3207B706E562}" dt="2021-04-03T00:50:00.697" v="117" actId="20577"/>
      <pc:docMkLst>
        <pc:docMk/>
      </pc:docMkLst>
      <pc:sldChg chg="addSp delSp modSp">
        <pc:chgData name="Michael A WilsonSanchez" userId="S::maw542@nau.edu::fc6058b4-ddd9-4e33-9e0b-4a56c9121860" providerId="AD" clId="Web-{8542C26E-566C-463E-8774-3207B706E562}" dt="2021-04-03T00:50:00.697" v="117" actId="20577"/>
        <pc:sldMkLst>
          <pc:docMk/>
          <pc:sldMk cId="2765888256" sldId="256"/>
        </pc:sldMkLst>
        <pc:spChg chg="add del mod">
          <ac:chgData name="Michael A WilsonSanchez" userId="S::maw542@nau.edu::fc6058b4-ddd9-4e33-9e0b-4a56c9121860" providerId="AD" clId="Web-{8542C26E-566C-463E-8774-3207B706E562}" dt="2021-04-03T00:49:00.506" v="111"/>
          <ac:spMkLst>
            <pc:docMk/>
            <pc:sldMk cId="2765888256" sldId="256"/>
            <ac:spMk id="2" creationId="{95BBDFD2-6CA1-499D-A723-868A8B69C0F8}"/>
          </ac:spMkLst>
        </pc:spChg>
        <pc:spChg chg="mod">
          <ac:chgData name="Michael A WilsonSanchez" userId="S::maw542@nau.edu::fc6058b4-ddd9-4e33-9e0b-4a56c9121860" providerId="AD" clId="Web-{8542C26E-566C-463E-8774-3207B706E562}" dt="2021-04-03T00:31:27.112" v="57" actId="20577"/>
          <ac:spMkLst>
            <pc:docMk/>
            <pc:sldMk cId="2765888256" sldId="256"/>
            <ac:spMk id="26" creationId="{9455778B-2A91-4EFD-A66F-C9F5CB54AA17}"/>
          </ac:spMkLst>
        </pc:spChg>
        <pc:spChg chg="add del mod">
          <ac:chgData name="Michael A WilsonSanchez" userId="S::maw542@nau.edu::fc6058b4-ddd9-4e33-9e0b-4a56c9121860" providerId="AD" clId="Web-{8542C26E-566C-463E-8774-3207B706E562}" dt="2021-04-03T00:31:05.689" v="48"/>
          <ac:spMkLst>
            <pc:docMk/>
            <pc:sldMk cId="2765888256" sldId="256"/>
            <ac:spMk id="48" creationId="{5AABC876-F20B-F148-8B9C-C3B6EBAEC0D5}"/>
          </ac:spMkLst>
        </pc:spChg>
        <pc:spChg chg="add del mod">
          <ac:chgData name="Michael A WilsonSanchez" userId="S::maw542@nau.edu::fc6058b4-ddd9-4e33-9e0b-4a56c9121860" providerId="AD" clId="Web-{8542C26E-566C-463E-8774-3207B706E562}" dt="2021-04-03T00:50:00.697" v="117" actId="20577"/>
          <ac:spMkLst>
            <pc:docMk/>
            <pc:sldMk cId="2765888256" sldId="256"/>
            <ac:spMk id="52" creationId="{16FDEA0F-E87F-044D-B491-D80AD80FC8EB}"/>
          </ac:spMkLst>
        </pc:spChg>
      </pc:sldChg>
    </pc:docChg>
  </pc:docChgLst>
  <pc:docChgLst>
    <pc:chgData name="Timothy D Anderson" userId="S::tda62@nau.edu::f33d95cc-121d-4b65-b3f3-b1c0eec26770" providerId="AD" clId="Web-{ADF65112-8D48-4E28-BE83-E32D0BA6F906}"/>
    <pc:docChg chg="modSld">
      <pc:chgData name="Timothy D Anderson" userId="S::tda62@nau.edu::f33d95cc-121d-4b65-b3f3-b1c0eec26770" providerId="AD" clId="Web-{ADF65112-8D48-4E28-BE83-E32D0BA6F906}" dt="2021-04-02T18:54:54.631" v="47" actId="20577"/>
      <pc:docMkLst>
        <pc:docMk/>
      </pc:docMkLst>
      <pc:sldChg chg="modSp">
        <pc:chgData name="Timothy D Anderson" userId="S::tda62@nau.edu::f33d95cc-121d-4b65-b3f3-b1c0eec26770" providerId="AD" clId="Web-{ADF65112-8D48-4E28-BE83-E32D0BA6F906}" dt="2021-04-02T18:54:54.631" v="47" actId="20577"/>
        <pc:sldMkLst>
          <pc:docMk/>
          <pc:sldMk cId="2765888256" sldId="256"/>
        </pc:sldMkLst>
        <pc:spChg chg="mod">
          <ac:chgData name="Timothy D Anderson" userId="S::tda62@nau.edu::f33d95cc-121d-4b65-b3f3-b1c0eec26770" providerId="AD" clId="Web-{ADF65112-8D48-4E28-BE83-E32D0BA6F906}" dt="2021-04-02T18:28:56.603" v="41" actId="20577"/>
          <ac:spMkLst>
            <pc:docMk/>
            <pc:sldMk cId="2765888256" sldId="256"/>
            <ac:spMk id="10" creationId="{C3863D5C-B706-1A48-8A0A-585D2FB84CE3}"/>
          </ac:spMkLst>
        </pc:spChg>
        <pc:spChg chg="mod">
          <ac:chgData name="Timothy D Anderson" userId="S::tda62@nau.edu::f33d95cc-121d-4b65-b3f3-b1c0eec26770" providerId="AD" clId="Web-{ADF65112-8D48-4E28-BE83-E32D0BA6F906}" dt="2021-04-02T18:54:54.631" v="47" actId="20577"/>
          <ac:spMkLst>
            <pc:docMk/>
            <pc:sldMk cId="2765888256" sldId="256"/>
            <ac:spMk id="27" creationId="{DDD75E56-4932-49EE-9FB9-166E28AC6FFF}"/>
          </ac:spMkLst>
        </pc:spChg>
      </pc:sldChg>
    </pc:docChg>
  </pc:docChgLst>
  <pc:docChgLst>
    <pc:chgData name="Alexander D Soto" userId="S::ads524@nau.edu::1d982df1-030d-4b8e-8ebd-952ddd1b2008" providerId="AD" clId="Web-{C249C19F-B09D-C000-1FDB-70B52D0A73A4}"/>
    <pc:docChg chg="modSld">
      <pc:chgData name="Alexander D Soto" userId="S::ads524@nau.edu::1d982df1-030d-4b8e-8ebd-952ddd1b2008" providerId="AD" clId="Web-{C249C19F-B09D-C000-1FDB-70B52D0A73A4}" dt="2021-04-24T06:14:55.466" v="93" actId="20577"/>
      <pc:docMkLst>
        <pc:docMk/>
      </pc:docMkLst>
      <pc:sldChg chg="addSp delSp modSp">
        <pc:chgData name="Alexander D Soto" userId="S::ads524@nau.edu::1d982df1-030d-4b8e-8ebd-952ddd1b2008" providerId="AD" clId="Web-{C249C19F-B09D-C000-1FDB-70B52D0A73A4}" dt="2021-04-24T06:14:55.466" v="93" actId="20577"/>
        <pc:sldMkLst>
          <pc:docMk/>
          <pc:sldMk cId="2765888256" sldId="256"/>
        </pc:sldMkLst>
        <pc:spChg chg="mod">
          <ac:chgData name="Alexander D Soto" userId="S::ads524@nau.edu::1d982df1-030d-4b8e-8ebd-952ddd1b2008" providerId="AD" clId="Web-{C249C19F-B09D-C000-1FDB-70B52D0A73A4}" dt="2021-04-24T06:04:16.529" v="14" actId="20577"/>
          <ac:spMkLst>
            <pc:docMk/>
            <pc:sldMk cId="2765888256" sldId="256"/>
            <ac:spMk id="4" creationId="{7997A738-8C72-4A7C-8026-9E64319DA817}"/>
          </ac:spMkLst>
        </pc:spChg>
        <pc:spChg chg="mod">
          <ac:chgData name="Alexander D Soto" userId="S::ads524@nau.edu::1d982df1-030d-4b8e-8ebd-952ddd1b2008" providerId="AD" clId="Web-{C249C19F-B09D-C000-1FDB-70B52D0A73A4}" dt="2021-04-24T06:04:18.154" v="16" actId="20577"/>
          <ac:spMkLst>
            <pc:docMk/>
            <pc:sldMk cId="2765888256" sldId="256"/>
            <ac:spMk id="28" creationId="{33C2FBD9-C922-46F3-8884-F514252EBFA1}"/>
          </ac:spMkLst>
        </pc:spChg>
        <pc:spChg chg="mod">
          <ac:chgData name="Alexander D Soto" userId="S::ads524@nau.edu::1d982df1-030d-4b8e-8ebd-952ddd1b2008" providerId="AD" clId="Web-{C249C19F-B09D-C000-1FDB-70B52D0A73A4}" dt="2021-04-24T06:13:03.431" v="20" actId="20577"/>
          <ac:spMkLst>
            <pc:docMk/>
            <pc:sldMk cId="2765888256" sldId="256"/>
            <ac:spMk id="34" creationId="{0D63C86E-2801-4C99-BFC8-FBDB70CBFE2F}"/>
          </ac:spMkLst>
        </pc:spChg>
        <pc:spChg chg="mod">
          <ac:chgData name="Alexander D Soto" userId="S::ads524@nau.edu::1d982df1-030d-4b8e-8ebd-952ddd1b2008" providerId="AD" clId="Web-{C249C19F-B09D-C000-1FDB-70B52D0A73A4}" dt="2021-04-24T06:04:25.763" v="17" actId="20577"/>
          <ac:spMkLst>
            <pc:docMk/>
            <pc:sldMk cId="2765888256" sldId="256"/>
            <ac:spMk id="35" creationId="{AEC98CFD-643F-4F0D-9BD8-7DCB29E8EC2D}"/>
          </ac:spMkLst>
        </pc:spChg>
        <pc:spChg chg="mod">
          <ac:chgData name="Alexander D Soto" userId="S::ads524@nau.edu::1d982df1-030d-4b8e-8ebd-952ddd1b2008" providerId="AD" clId="Web-{C249C19F-B09D-C000-1FDB-70B52D0A73A4}" dt="2021-04-24T06:13:05.931" v="21" actId="20577"/>
          <ac:spMkLst>
            <pc:docMk/>
            <pc:sldMk cId="2765888256" sldId="256"/>
            <ac:spMk id="39" creationId="{A730317D-F7DB-4B45-B0FD-4D4FA6B39DF6}"/>
          </ac:spMkLst>
        </pc:spChg>
        <pc:spChg chg="mod">
          <ac:chgData name="Alexander D Soto" userId="S::ads524@nau.edu::1d982df1-030d-4b8e-8ebd-952ddd1b2008" providerId="AD" clId="Web-{C249C19F-B09D-C000-1FDB-70B52D0A73A4}" dt="2021-04-24T06:13:36.979" v="36" actId="20577"/>
          <ac:spMkLst>
            <pc:docMk/>
            <pc:sldMk cId="2765888256" sldId="256"/>
            <ac:spMk id="40" creationId="{95EE9667-40C4-48E7-BAB5-DD7E7AB52E6C}"/>
          </ac:spMkLst>
        </pc:spChg>
        <pc:spChg chg="mod">
          <ac:chgData name="Alexander D Soto" userId="S::ads524@nau.edu::1d982df1-030d-4b8e-8ebd-952ddd1b2008" providerId="AD" clId="Web-{C249C19F-B09D-C000-1FDB-70B52D0A73A4}" dt="2021-04-24T06:13:11.619" v="25" actId="20577"/>
          <ac:spMkLst>
            <pc:docMk/>
            <pc:sldMk cId="2765888256" sldId="256"/>
            <ac:spMk id="41" creationId="{0531DDF6-FCCF-4584-BE65-348836398BF8}"/>
          </ac:spMkLst>
        </pc:spChg>
        <pc:spChg chg="mod">
          <ac:chgData name="Alexander D Soto" userId="S::ads524@nau.edu::1d982df1-030d-4b8e-8ebd-952ddd1b2008" providerId="AD" clId="Web-{C249C19F-B09D-C000-1FDB-70B52D0A73A4}" dt="2021-04-24T06:13:14.807" v="27" actId="20577"/>
          <ac:spMkLst>
            <pc:docMk/>
            <pc:sldMk cId="2765888256" sldId="256"/>
            <ac:spMk id="42" creationId="{FF59952B-1A9C-4F31-93E6-94815AA12E82}"/>
          </ac:spMkLst>
        </pc:spChg>
        <pc:spChg chg="mod">
          <ac:chgData name="Alexander D Soto" userId="S::ads524@nau.edu::1d982df1-030d-4b8e-8ebd-952ddd1b2008" providerId="AD" clId="Web-{C249C19F-B09D-C000-1FDB-70B52D0A73A4}" dt="2021-04-24T06:13:22.354" v="32" actId="20577"/>
          <ac:spMkLst>
            <pc:docMk/>
            <pc:sldMk cId="2765888256" sldId="256"/>
            <ac:spMk id="43" creationId="{BD0764C0-4B1F-4922-ACAB-993B978FCED5}"/>
          </ac:spMkLst>
        </pc:spChg>
        <pc:spChg chg="mod">
          <ac:chgData name="Alexander D Soto" userId="S::ads524@nau.edu::1d982df1-030d-4b8e-8ebd-952ddd1b2008" providerId="AD" clId="Web-{C249C19F-B09D-C000-1FDB-70B52D0A73A4}" dt="2021-04-24T06:13:34.151" v="35" actId="20577"/>
          <ac:spMkLst>
            <pc:docMk/>
            <pc:sldMk cId="2765888256" sldId="256"/>
            <ac:spMk id="44" creationId="{D2136E91-D5DD-4E31-9CE2-334DDECA4326}"/>
          </ac:spMkLst>
        </pc:spChg>
        <pc:spChg chg="mod">
          <ac:chgData name="Alexander D Soto" userId="S::ads524@nau.edu::1d982df1-030d-4b8e-8ebd-952ddd1b2008" providerId="AD" clId="Web-{C249C19F-B09D-C000-1FDB-70B52D0A73A4}" dt="2021-04-24T06:13:26.666" v="33" actId="20577"/>
          <ac:spMkLst>
            <pc:docMk/>
            <pc:sldMk cId="2765888256" sldId="256"/>
            <ac:spMk id="47" creationId="{2817B364-4971-4FBA-8F17-EA245D804248}"/>
          </ac:spMkLst>
        </pc:spChg>
        <pc:spChg chg="mod">
          <ac:chgData name="Alexander D Soto" userId="S::ads524@nau.edu::1d982df1-030d-4b8e-8ebd-952ddd1b2008" providerId="AD" clId="Web-{C249C19F-B09D-C000-1FDB-70B52D0A73A4}" dt="2021-04-24T06:14:13.606" v="88" actId="20577"/>
          <ac:spMkLst>
            <pc:docMk/>
            <pc:sldMk cId="2765888256" sldId="256"/>
            <ac:spMk id="50" creationId="{1132CACF-078F-4191-B537-AE2A6CDEA75E}"/>
          </ac:spMkLst>
        </pc:spChg>
        <pc:spChg chg="mod">
          <ac:chgData name="Alexander D Soto" userId="S::ads524@nau.edu::1d982df1-030d-4b8e-8ebd-952ddd1b2008" providerId="AD" clId="Web-{C249C19F-B09D-C000-1FDB-70B52D0A73A4}" dt="2021-04-24T06:14:17.496" v="89" actId="20577"/>
          <ac:spMkLst>
            <pc:docMk/>
            <pc:sldMk cId="2765888256" sldId="256"/>
            <ac:spMk id="51" creationId="{3D8CCEEE-637F-4002-A783-43D533444079}"/>
          </ac:spMkLst>
        </pc:spChg>
        <pc:spChg chg="mod">
          <ac:chgData name="Alexander D Soto" userId="S::ads524@nau.edu::1d982df1-030d-4b8e-8ebd-952ddd1b2008" providerId="AD" clId="Web-{C249C19F-B09D-C000-1FDB-70B52D0A73A4}" dt="2021-04-24T05:53:24.181" v="9" actId="20577"/>
          <ac:spMkLst>
            <pc:docMk/>
            <pc:sldMk cId="2765888256" sldId="256"/>
            <ac:spMk id="52" creationId="{16FDEA0F-E87F-044D-B491-D80AD80FC8EB}"/>
          </ac:spMkLst>
        </pc:spChg>
        <pc:spChg chg="mod">
          <ac:chgData name="Alexander D Soto" userId="S::ads524@nau.edu::1d982df1-030d-4b8e-8ebd-952ddd1b2008" providerId="AD" clId="Web-{C249C19F-B09D-C000-1FDB-70B52D0A73A4}" dt="2021-04-24T06:14:55.466" v="93" actId="20577"/>
          <ac:spMkLst>
            <pc:docMk/>
            <pc:sldMk cId="2765888256" sldId="256"/>
            <ac:spMk id="57" creationId="{709DC164-1572-4DED-B2D7-ECB9E08BF842}"/>
          </ac:spMkLst>
        </pc:spChg>
        <pc:spChg chg="mod">
          <ac:chgData name="Alexander D Soto" userId="S::ads524@nau.edu::1d982df1-030d-4b8e-8ebd-952ddd1b2008" providerId="AD" clId="Web-{C249C19F-B09D-C000-1FDB-70B52D0A73A4}" dt="2021-04-24T06:13:09.588" v="23" actId="20577"/>
          <ac:spMkLst>
            <pc:docMk/>
            <pc:sldMk cId="2765888256" sldId="256"/>
            <ac:spMk id="74" creationId="{8083F70E-175B-4434-85ED-2AF18A03F4D6}"/>
          </ac:spMkLst>
        </pc:spChg>
        <pc:spChg chg="mod">
          <ac:chgData name="Alexander D Soto" userId="S::ads524@nau.edu::1d982df1-030d-4b8e-8ebd-952ddd1b2008" providerId="AD" clId="Web-{C249C19F-B09D-C000-1FDB-70B52D0A73A4}" dt="2021-04-24T06:13:38.542" v="39" actId="20577"/>
          <ac:spMkLst>
            <pc:docMk/>
            <pc:sldMk cId="2765888256" sldId="256"/>
            <ac:spMk id="75" creationId="{ACF64923-D7C2-4C11-BA4B-4A4E01AFB400}"/>
          </ac:spMkLst>
        </pc:spChg>
        <pc:spChg chg="mod">
          <ac:chgData name="Alexander D Soto" userId="S::ads524@nau.edu::1d982df1-030d-4b8e-8ebd-952ddd1b2008" providerId="AD" clId="Web-{C249C19F-B09D-C000-1FDB-70B52D0A73A4}" dt="2021-04-24T06:14:04.340" v="84" actId="20577"/>
          <ac:spMkLst>
            <pc:docMk/>
            <pc:sldMk cId="2765888256" sldId="256"/>
            <ac:spMk id="79" creationId="{F68C8B71-A5FC-4437-88E8-BA12626DDB5A}"/>
          </ac:spMkLst>
        </pc:spChg>
        <pc:spChg chg="mod">
          <ac:chgData name="Alexander D Soto" userId="S::ads524@nau.edu::1d982df1-030d-4b8e-8ebd-952ddd1b2008" providerId="AD" clId="Web-{C249C19F-B09D-C000-1FDB-70B52D0A73A4}" dt="2021-04-24T06:02:08.463" v="10" actId="20577"/>
          <ac:spMkLst>
            <pc:docMk/>
            <pc:sldMk cId="2765888256" sldId="256"/>
            <ac:spMk id="86" creationId="{29C7F7EB-5074-4F70-A039-BA4BDE5C00D0}"/>
          </ac:spMkLst>
        </pc:spChg>
        <pc:spChg chg="mod">
          <ac:chgData name="Alexander D Soto" userId="S::ads524@nau.edu::1d982df1-030d-4b8e-8ebd-952ddd1b2008" providerId="AD" clId="Web-{C249C19F-B09D-C000-1FDB-70B52D0A73A4}" dt="2021-04-24T06:04:14.154" v="13" actId="20577"/>
          <ac:spMkLst>
            <pc:docMk/>
            <pc:sldMk cId="2765888256" sldId="256"/>
            <ac:spMk id="89" creationId="{05F84CA8-40E9-47A7-80B8-F451E74A2B95}"/>
          </ac:spMkLst>
        </pc:spChg>
        <pc:grpChg chg="mod">
          <ac:chgData name="Alexander D Soto" userId="S::ads524@nau.edu::1d982df1-030d-4b8e-8ebd-952ddd1b2008" providerId="AD" clId="Web-{C249C19F-B09D-C000-1FDB-70B52D0A73A4}" dt="2021-04-24T05:52:12.851" v="0" actId="14100"/>
          <ac:grpSpMkLst>
            <pc:docMk/>
            <pc:sldMk cId="2765888256" sldId="256"/>
            <ac:grpSpMk id="87" creationId="{FAE59185-E5F0-4ACB-80E4-9A44074010ED}"/>
          </ac:grpSpMkLst>
        </pc:grpChg>
        <pc:picChg chg="add del">
          <ac:chgData name="Alexander D Soto" userId="S::ads524@nau.edu::1d982df1-030d-4b8e-8ebd-952ddd1b2008" providerId="AD" clId="Web-{C249C19F-B09D-C000-1FDB-70B52D0A73A4}" dt="2021-04-24T06:14:08.434" v="86"/>
          <ac:picMkLst>
            <pc:docMk/>
            <pc:sldMk cId="2765888256" sldId="256"/>
            <ac:picMk id="49" creationId="{68E5F0ED-2AC8-4C51-BB85-8C8539723EAE}"/>
          </ac:picMkLst>
        </pc:picChg>
      </pc:sldChg>
    </pc:docChg>
  </pc:docChgLst>
  <pc:docChgLst>
    <pc:chgData name="Alexander D Soto" userId="S::ads524@nau.edu::1d982df1-030d-4b8e-8ebd-952ddd1b2008" providerId="AD" clId="Web-{B048C19F-B01C-C000-06E1-021CA4C39F98}"/>
    <pc:docChg chg="modSld">
      <pc:chgData name="Alexander D Soto" userId="S::ads524@nau.edu::1d982df1-030d-4b8e-8ebd-952ddd1b2008" providerId="AD" clId="Web-{B048C19F-B01C-C000-06E1-021CA4C39F98}" dt="2021-04-24T05:51:53.098" v="37" actId="14100"/>
      <pc:docMkLst>
        <pc:docMk/>
      </pc:docMkLst>
      <pc:sldChg chg="addSp delSp modSp">
        <pc:chgData name="Alexander D Soto" userId="S::ads524@nau.edu::1d982df1-030d-4b8e-8ebd-952ddd1b2008" providerId="AD" clId="Web-{B048C19F-B01C-C000-06E1-021CA4C39F98}" dt="2021-04-24T05:51:53.098" v="37" actId="14100"/>
        <pc:sldMkLst>
          <pc:docMk/>
          <pc:sldMk cId="2765888256" sldId="256"/>
        </pc:sldMkLst>
        <pc:spChg chg="mod">
          <ac:chgData name="Alexander D Soto" userId="S::ads524@nau.edu::1d982df1-030d-4b8e-8ebd-952ddd1b2008" providerId="AD" clId="Web-{B048C19F-B01C-C000-06E1-021CA4C39F98}" dt="2021-04-24T05:42:04.718" v="10" actId="20577"/>
          <ac:spMkLst>
            <pc:docMk/>
            <pc:sldMk cId="2765888256" sldId="256"/>
            <ac:spMk id="54" creationId="{E6B44C92-91DF-934E-896F-776D99682005}"/>
          </ac:spMkLst>
        </pc:spChg>
        <pc:spChg chg="mod">
          <ac:chgData name="Alexander D Soto" userId="S::ads524@nau.edu::1d982df1-030d-4b8e-8ebd-952ddd1b2008" providerId="AD" clId="Web-{B048C19F-B01C-C000-06E1-021CA4C39F98}" dt="2021-04-24T05:50:08.888" v="18" actId="1076"/>
          <ac:spMkLst>
            <pc:docMk/>
            <pc:sldMk cId="2765888256" sldId="256"/>
            <ac:spMk id="80" creationId="{EB08DBF1-277D-4659-A43C-AFC6E184BD8D}"/>
          </ac:spMkLst>
        </pc:spChg>
        <pc:spChg chg="mod">
          <ac:chgData name="Alexander D Soto" userId="S::ads524@nau.edu::1d982df1-030d-4b8e-8ebd-952ddd1b2008" providerId="AD" clId="Web-{B048C19F-B01C-C000-06E1-021CA4C39F98}" dt="2021-04-24T05:49:46.950" v="16" actId="20577"/>
          <ac:spMkLst>
            <pc:docMk/>
            <pc:sldMk cId="2765888256" sldId="256"/>
            <ac:spMk id="83" creationId="{3CC88375-A3AA-4337-BE25-6531E6AC7F05}"/>
          </ac:spMkLst>
        </pc:spChg>
        <pc:spChg chg="add">
          <ac:chgData name="Alexander D Soto" userId="S::ads524@nau.edu::1d982df1-030d-4b8e-8ebd-952ddd1b2008" providerId="AD" clId="Web-{B048C19F-B01C-C000-06E1-021CA4C39F98}" dt="2021-04-24T05:51:17.314" v="28"/>
          <ac:spMkLst>
            <pc:docMk/>
            <pc:sldMk cId="2765888256" sldId="256"/>
            <ac:spMk id="86" creationId="{29C7F7EB-5074-4F70-A039-BA4BDE5C00D0}"/>
          </ac:spMkLst>
        </pc:spChg>
        <pc:spChg chg="add">
          <ac:chgData name="Alexander D Soto" userId="S::ads524@nau.edu::1d982df1-030d-4b8e-8ebd-952ddd1b2008" providerId="AD" clId="Web-{B048C19F-B01C-C000-06E1-021CA4C39F98}" dt="2021-04-24T05:51:42.191" v="33"/>
          <ac:spMkLst>
            <pc:docMk/>
            <pc:sldMk cId="2765888256" sldId="256"/>
            <ac:spMk id="89" creationId="{05F84CA8-40E9-47A7-80B8-F451E74A2B95}"/>
          </ac:spMkLst>
        </pc:spChg>
        <pc:grpChg chg="del">
          <ac:chgData name="Alexander D Soto" userId="S::ads524@nau.edu::1d982df1-030d-4b8e-8ebd-952ddd1b2008" providerId="AD" clId="Web-{B048C19F-B01C-C000-06E1-021CA4C39F98}" dt="2021-04-24T05:50:30.952" v="21"/>
          <ac:grpSpMkLst>
            <pc:docMk/>
            <pc:sldMk cId="2765888256" sldId="256"/>
            <ac:grpSpMk id="72" creationId="{AECAD4F0-746F-4CD7-BFAD-4CC569AB6C80}"/>
          </ac:grpSpMkLst>
        </pc:grpChg>
        <pc:grpChg chg="del mod">
          <ac:chgData name="Alexander D Soto" userId="S::ads524@nau.edu::1d982df1-030d-4b8e-8ebd-952ddd1b2008" providerId="AD" clId="Web-{B048C19F-B01C-C000-06E1-021CA4C39F98}" dt="2021-04-24T05:50:52.297" v="24"/>
          <ac:grpSpMkLst>
            <pc:docMk/>
            <pc:sldMk cId="2765888256" sldId="256"/>
            <ac:grpSpMk id="77" creationId="{AECAD4F0-746F-4CD7-BFAD-4CC569AB6C80}"/>
          </ac:grpSpMkLst>
        </pc:grpChg>
        <pc:grpChg chg="del mod">
          <ac:chgData name="Alexander D Soto" userId="S::ads524@nau.edu::1d982df1-030d-4b8e-8ebd-952ddd1b2008" providerId="AD" clId="Web-{B048C19F-B01C-C000-06E1-021CA4C39F98}" dt="2021-04-24T05:51:03.016" v="27"/>
          <ac:grpSpMkLst>
            <pc:docMk/>
            <pc:sldMk cId="2765888256" sldId="256"/>
            <ac:grpSpMk id="81" creationId="{594E29FC-9A67-4838-9E61-4CA7E5FB0D7C}"/>
          </ac:grpSpMkLst>
        </pc:grpChg>
        <pc:grpChg chg="add mod">
          <ac:chgData name="Alexander D Soto" userId="S::ads524@nau.edu::1d982df1-030d-4b8e-8ebd-952ddd1b2008" providerId="AD" clId="Web-{B048C19F-B01C-C000-06E1-021CA4C39F98}" dt="2021-04-24T05:51:36.581" v="32" actId="14100"/>
          <ac:grpSpMkLst>
            <pc:docMk/>
            <pc:sldMk cId="2765888256" sldId="256"/>
            <ac:grpSpMk id="84" creationId="{79D4551F-B031-4661-A75B-83F03CA08D9F}"/>
          </ac:grpSpMkLst>
        </pc:grpChg>
        <pc:grpChg chg="add mod">
          <ac:chgData name="Alexander D Soto" userId="S::ads524@nau.edu::1d982df1-030d-4b8e-8ebd-952ddd1b2008" providerId="AD" clId="Web-{B048C19F-B01C-C000-06E1-021CA4C39F98}" dt="2021-04-24T05:51:53.098" v="37" actId="14100"/>
          <ac:grpSpMkLst>
            <pc:docMk/>
            <pc:sldMk cId="2765888256" sldId="256"/>
            <ac:grpSpMk id="87" creationId="{FAE59185-E5F0-4ACB-80E4-9A44074010ED}"/>
          </ac:grpSpMkLst>
        </pc:grpChg>
        <pc:picChg chg="mod">
          <ac:chgData name="Alexander D Soto" userId="S::ads524@nau.edu::1d982df1-030d-4b8e-8ebd-952ddd1b2008" providerId="AD" clId="Web-{B048C19F-B01C-C000-06E1-021CA4C39F98}" dt="2021-04-24T05:50:04.560" v="17" actId="14100"/>
          <ac:picMkLst>
            <pc:docMk/>
            <pc:sldMk cId="2765888256" sldId="256"/>
            <ac:picMk id="78" creationId="{E5B6B8B2-983D-4BEF-A580-44322680F486}"/>
          </ac:picMkLst>
        </pc:picChg>
        <pc:picChg chg="mod">
          <ac:chgData name="Alexander D Soto" userId="S::ads524@nau.edu::1d982df1-030d-4b8e-8ebd-952ddd1b2008" providerId="AD" clId="Web-{B048C19F-B01C-C000-06E1-021CA4C39F98}" dt="2021-04-24T05:50:50.281" v="22" actId="1076"/>
          <ac:picMkLst>
            <pc:docMk/>
            <pc:sldMk cId="2765888256" sldId="256"/>
            <ac:picMk id="82" creationId="{0845E4C2-9270-4640-A1A8-A0725F8E158B}"/>
          </ac:picMkLst>
        </pc:picChg>
        <pc:picChg chg="add">
          <ac:chgData name="Alexander D Soto" userId="S::ads524@nau.edu::1d982df1-030d-4b8e-8ebd-952ddd1b2008" providerId="AD" clId="Web-{B048C19F-B01C-C000-06E1-021CA4C39F98}" dt="2021-04-24T05:51:17.314" v="28"/>
          <ac:picMkLst>
            <pc:docMk/>
            <pc:sldMk cId="2765888256" sldId="256"/>
            <ac:picMk id="85" creationId="{13D7C0CB-B0CE-4FA7-B033-5A160C3D9D75}"/>
          </ac:picMkLst>
        </pc:picChg>
        <pc:picChg chg="add">
          <ac:chgData name="Alexander D Soto" userId="S::ads524@nau.edu::1d982df1-030d-4b8e-8ebd-952ddd1b2008" providerId="AD" clId="Web-{B048C19F-B01C-C000-06E1-021CA4C39F98}" dt="2021-04-24T05:51:42.191" v="33"/>
          <ac:picMkLst>
            <pc:docMk/>
            <pc:sldMk cId="2765888256" sldId="256"/>
            <ac:picMk id="88" creationId="{1314B967-F90C-436C-9F87-1132937FBD48}"/>
          </ac:picMkLst>
        </pc:picChg>
      </pc:sldChg>
    </pc:docChg>
  </pc:docChgLst>
  <pc:docChgLst>
    <pc:chgData name="Alexander D Soto" userId="S::ads524@nau.edu::1d982df1-030d-4b8e-8ebd-952ddd1b2008" providerId="AD" clId="Web-{4B9AC19F-7062-C000-1FDB-796E5524008E}"/>
    <pc:docChg chg="modSld">
      <pc:chgData name="Alexander D Soto" userId="S::ads524@nau.edu::1d982df1-030d-4b8e-8ebd-952ddd1b2008" providerId="AD" clId="Web-{4B9AC19F-7062-C000-1FDB-796E5524008E}" dt="2021-04-25T05:25:49.197" v="25" actId="1076"/>
      <pc:docMkLst>
        <pc:docMk/>
      </pc:docMkLst>
      <pc:sldChg chg="modSp">
        <pc:chgData name="Alexander D Soto" userId="S::ads524@nau.edu::1d982df1-030d-4b8e-8ebd-952ddd1b2008" providerId="AD" clId="Web-{4B9AC19F-7062-C000-1FDB-796E5524008E}" dt="2021-04-25T05:25:49.197" v="25" actId="1076"/>
        <pc:sldMkLst>
          <pc:docMk/>
          <pc:sldMk cId="2765888256" sldId="256"/>
        </pc:sldMkLst>
        <pc:spChg chg="mod">
          <ac:chgData name="Alexander D Soto" userId="S::ads524@nau.edu::1d982df1-030d-4b8e-8ebd-952ddd1b2008" providerId="AD" clId="Web-{4B9AC19F-7062-C000-1FDB-796E5524008E}" dt="2021-04-25T05:24:26.146" v="5" actId="20577"/>
          <ac:spMkLst>
            <pc:docMk/>
            <pc:sldMk cId="2765888256" sldId="256"/>
            <ac:spMk id="48" creationId="{5AABC876-F20B-F148-8B9C-C3B6EBAEC0D5}"/>
          </ac:spMkLst>
        </pc:spChg>
        <pc:spChg chg="mod">
          <ac:chgData name="Alexander D Soto" userId="S::ads524@nau.edu::1d982df1-030d-4b8e-8ebd-952ddd1b2008" providerId="AD" clId="Web-{4B9AC19F-7062-C000-1FDB-796E5524008E}" dt="2021-04-25T05:24:30.271" v="6" actId="1076"/>
          <ac:spMkLst>
            <pc:docMk/>
            <pc:sldMk cId="2765888256" sldId="256"/>
            <ac:spMk id="50" creationId="{1132CACF-078F-4191-B537-AE2A6CDEA75E}"/>
          </ac:spMkLst>
        </pc:spChg>
        <pc:spChg chg="mod">
          <ac:chgData name="Alexander D Soto" userId="S::ads524@nau.edu::1d982df1-030d-4b8e-8ebd-952ddd1b2008" providerId="AD" clId="Web-{4B9AC19F-7062-C000-1FDB-796E5524008E}" dt="2021-04-25T05:24:53.585" v="13" actId="1076"/>
          <ac:spMkLst>
            <pc:docMk/>
            <pc:sldMk cId="2765888256" sldId="256"/>
            <ac:spMk id="51" creationId="{3D8CCEEE-637F-4002-A783-43D533444079}"/>
          </ac:spMkLst>
        </pc:spChg>
        <pc:spChg chg="mod">
          <ac:chgData name="Alexander D Soto" userId="S::ads524@nau.edu::1d982df1-030d-4b8e-8ebd-952ddd1b2008" providerId="AD" clId="Web-{4B9AC19F-7062-C000-1FDB-796E5524008E}" dt="2021-04-25T05:24:45.022" v="10" actId="1076"/>
          <ac:spMkLst>
            <pc:docMk/>
            <pc:sldMk cId="2765888256" sldId="256"/>
            <ac:spMk id="57" creationId="{709DC164-1572-4DED-B2D7-ECB9E08BF842}"/>
          </ac:spMkLst>
        </pc:spChg>
        <pc:spChg chg="mod">
          <ac:chgData name="Alexander D Soto" userId="S::ads524@nau.edu::1d982df1-030d-4b8e-8ebd-952ddd1b2008" providerId="AD" clId="Web-{4B9AC19F-7062-C000-1FDB-796E5524008E}" dt="2021-04-25T05:25:47.650" v="24" actId="1076"/>
          <ac:spMkLst>
            <pc:docMk/>
            <pc:sldMk cId="2765888256" sldId="256"/>
            <ac:spMk id="58" creationId="{26950B18-A1FB-4B35-866A-D1B00573472C}"/>
          </ac:spMkLst>
        </pc:spChg>
        <pc:spChg chg="mod">
          <ac:chgData name="Alexander D Soto" userId="S::ads524@nau.edu::1d982df1-030d-4b8e-8ebd-952ddd1b2008" providerId="AD" clId="Web-{4B9AC19F-7062-C000-1FDB-796E5524008E}" dt="2021-04-25T05:25:43.072" v="22" actId="1076"/>
          <ac:spMkLst>
            <pc:docMk/>
            <pc:sldMk cId="2765888256" sldId="256"/>
            <ac:spMk id="60" creationId="{AB3F81FB-BAEF-4834-BFDF-F82D238A6AC5}"/>
          </ac:spMkLst>
        </pc:spChg>
        <pc:picChg chg="mod">
          <ac:chgData name="Alexander D Soto" userId="S::ads524@nau.edu::1d982df1-030d-4b8e-8ebd-952ddd1b2008" providerId="AD" clId="Web-{4B9AC19F-7062-C000-1FDB-796E5524008E}" dt="2021-04-25T05:23:22.190" v="2" actId="14100"/>
          <ac:picMkLst>
            <pc:docMk/>
            <pc:sldMk cId="2765888256" sldId="256"/>
            <ac:picMk id="2" creationId="{4FB76A77-DAA8-4A30-95BD-7161596B53D6}"/>
          </ac:picMkLst>
        </pc:picChg>
        <pc:picChg chg="mod">
          <ac:chgData name="Alexander D Soto" userId="S::ads524@nau.edu::1d982df1-030d-4b8e-8ebd-952ddd1b2008" providerId="AD" clId="Web-{4B9AC19F-7062-C000-1FDB-796E5524008E}" dt="2021-04-25T05:23:25.612" v="3" actId="14100"/>
          <ac:picMkLst>
            <pc:docMk/>
            <pc:sldMk cId="2765888256" sldId="256"/>
            <ac:picMk id="3" creationId="{32B4169E-402D-4704-8E66-0BBD8DA5D184}"/>
          </ac:picMkLst>
        </pc:picChg>
        <pc:picChg chg="mod">
          <ac:chgData name="Alexander D Soto" userId="S::ads524@nau.edu::1d982df1-030d-4b8e-8ebd-952ddd1b2008" providerId="AD" clId="Web-{4B9AC19F-7062-C000-1FDB-796E5524008E}" dt="2021-04-25T05:25:04.992" v="19" actId="1076"/>
          <ac:picMkLst>
            <pc:docMk/>
            <pc:sldMk cId="2765888256" sldId="256"/>
            <ac:picMk id="20" creationId="{158EAC72-53B8-4674-8C9C-B1DD17D67225}"/>
          </ac:picMkLst>
        </pc:picChg>
        <pc:picChg chg="mod">
          <ac:chgData name="Alexander D Soto" userId="S::ads524@nau.edu::1d982df1-030d-4b8e-8ebd-952ddd1b2008" providerId="AD" clId="Web-{4B9AC19F-7062-C000-1FDB-796E5524008E}" dt="2021-04-25T05:25:12.352" v="21" actId="14100"/>
          <ac:picMkLst>
            <pc:docMk/>
            <pc:sldMk cId="2765888256" sldId="256"/>
            <ac:picMk id="23" creationId="{DC4D3CEF-5083-4AB5-9DB0-2EC0C6017D80}"/>
          </ac:picMkLst>
        </pc:picChg>
        <pc:picChg chg="mod">
          <ac:chgData name="Alexander D Soto" userId="S::ads524@nau.edu::1d982df1-030d-4b8e-8ebd-952ddd1b2008" providerId="AD" clId="Web-{4B9AC19F-7062-C000-1FDB-796E5524008E}" dt="2021-04-25T05:25:44.838" v="23" actId="1076"/>
          <ac:picMkLst>
            <pc:docMk/>
            <pc:sldMk cId="2765888256" sldId="256"/>
            <ac:picMk id="37" creationId="{E538971D-13EB-451A-B873-C6D2B356CDEE}"/>
          </ac:picMkLst>
        </pc:picChg>
        <pc:picChg chg="mod">
          <ac:chgData name="Alexander D Soto" userId="S::ads524@nau.edu::1d982df1-030d-4b8e-8ebd-952ddd1b2008" providerId="AD" clId="Web-{4B9AC19F-7062-C000-1FDB-796E5524008E}" dt="2021-04-25T05:25:49.197" v="25" actId="1076"/>
          <ac:picMkLst>
            <pc:docMk/>
            <pc:sldMk cId="2765888256" sldId="256"/>
            <ac:picMk id="45" creationId="{B86F9556-37AA-4DFF-B00F-24087B9BAF3F}"/>
          </ac:picMkLst>
        </pc:picChg>
        <pc:picChg chg="mod">
          <ac:chgData name="Alexander D Soto" userId="S::ads524@nau.edu::1d982df1-030d-4b8e-8ebd-952ddd1b2008" providerId="AD" clId="Web-{4B9AC19F-7062-C000-1FDB-796E5524008E}" dt="2021-04-25T05:24:31.818" v="7" actId="1076"/>
          <ac:picMkLst>
            <pc:docMk/>
            <pc:sldMk cId="2765888256" sldId="256"/>
            <ac:picMk id="49" creationId="{68E5F0ED-2AC8-4C51-BB85-8C8539723EAE}"/>
          </ac:picMkLst>
        </pc:picChg>
      </pc:sldChg>
    </pc:docChg>
  </pc:docChgLst>
  <pc:docChgLst>
    <pc:chgData name="Andrea Georgina Hernandez Limon" userId="S::agh94@nau.edu::6fcd4d0b-4b7f-4755-a530-9eb3ae6ce82a" providerId="AD" clId="Web-{D631FD7A-2F21-4232-9166-9C4958DA8F03}"/>
    <pc:docChg chg="modSld">
      <pc:chgData name="Andrea Georgina Hernandez Limon" userId="S::agh94@nau.edu::6fcd4d0b-4b7f-4755-a530-9eb3ae6ce82a" providerId="AD" clId="Web-{D631FD7A-2F21-4232-9166-9C4958DA8F03}" dt="2021-04-18T03:20:55.924" v="155" actId="20577"/>
      <pc:docMkLst>
        <pc:docMk/>
      </pc:docMkLst>
      <pc:sldChg chg="addSp delSp modSp">
        <pc:chgData name="Andrea Georgina Hernandez Limon" userId="S::agh94@nau.edu::6fcd4d0b-4b7f-4755-a530-9eb3ae6ce82a" providerId="AD" clId="Web-{D631FD7A-2F21-4232-9166-9C4958DA8F03}" dt="2021-04-18T03:20:55.924" v="155" actId="20577"/>
        <pc:sldMkLst>
          <pc:docMk/>
          <pc:sldMk cId="2765888256" sldId="256"/>
        </pc:sldMkLst>
        <pc:spChg chg="mod">
          <ac:chgData name="Andrea Georgina Hernandez Limon" userId="S::agh94@nau.edu::6fcd4d0b-4b7f-4755-a530-9eb3ae6ce82a" providerId="AD" clId="Web-{D631FD7A-2F21-4232-9166-9C4958DA8F03}" dt="2021-04-18T03:05:57.507" v="136" actId="20577"/>
          <ac:spMkLst>
            <pc:docMk/>
            <pc:sldMk cId="2765888256" sldId="256"/>
            <ac:spMk id="18" creationId="{3463F1F6-E810-8942-8242-8AB925924B63}"/>
          </ac:spMkLst>
        </pc:spChg>
        <pc:spChg chg="mod">
          <ac:chgData name="Andrea Georgina Hernandez Limon" userId="S::agh94@nau.edu::6fcd4d0b-4b7f-4755-a530-9eb3ae6ce82a" providerId="AD" clId="Web-{D631FD7A-2F21-4232-9166-9C4958DA8F03}" dt="2021-04-18T03:06:00.257" v="137" actId="20577"/>
          <ac:spMkLst>
            <pc:docMk/>
            <pc:sldMk cId="2765888256" sldId="256"/>
            <ac:spMk id="26" creationId="{9455778B-2A91-4EFD-A66F-C9F5CB54AA17}"/>
          </ac:spMkLst>
        </pc:spChg>
        <pc:spChg chg="mod">
          <ac:chgData name="Andrea Georgina Hernandez Limon" userId="S::agh94@nau.edu::6fcd4d0b-4b7f-4755-a530-9eb3ae6ce82a" providerId="AD" clId="Web-{D631FD7A-2F21-4232-9166-9C4958DA8F03}" dt="2021-04-18T02:27:37.613" v="13" actId="1076"/>
          <ac:spMkLst>
            <pc:docMk/>
            <pc:sldMk cId="2765888256" sldId="256"/>
            <ac:spMk id="27" creationId="{DDD75E56-4932-49EE-9FB9-166E28AC6FFF}"/>
          </ac:spMkLst>
        </pc:spChg>
        <pc:spChg chg="mod">
          <ac:chgData name="Andrea Georgina Hernandez Limon" userId="S::agh94@nau.edu::6fcd4d0b-4b7f-4755-a530-9eb3ae6ce82a" providerId="AD" clId="Web-{D631FD7A-2F21-4232-9166-9C4958DA8F03}" dt="2021-04-18T03:06:09.711" v="139" actId="20577"/>
          <ac:spMkLst>
            <pc:docMk/>
            <pc:sldMk cId="2765888256" sldId="256"/>
            <ac:spMk id="48" creationId="{5AABC876-F20B-F148-8B9C-C3B6EBAEC0D5}"/>
          </ac:spMkLst>
        </pc:spChg>
        <pc:spChg chg="mod">
          <ac:chgData name="Andrea Georgina Hernandez Limon" userId="S::agh94@nau.edu::6fcd4d0b-4b7f-4755-a530-9eb3ae6ce82a" providerId="AD" clId="Web-{D631FD7A-2F21-4232-9166-9C4958DA8F03}" dt="2021-04-18T02:56:57.586" v="98" actId="20577"/>
          <ac:spMkLst>
            <pc:docMk/>
            <pc:sldMk cId="2765888256" sldId="256"/>
            <ac:spMk id="51" creationId="{3D8CCEEE-637F-4002-A783-43D533444079}"/>
          </ac:spMkLst>
        </pc:spChg>
        <pc:spChg chg="mod">
          <ac:chgData name="Andrea Georgina Hernandez Limon" userId="S::agh94@nau.edu::6fcd4d0b-4b7f-4755-a530-9eb3ae6ce82a" providerId="AD" clId="Web-{D631FD7A-2F21-4232-9166-9C4958DA8F03}" dt="2021-04-18T03:05:53.367" v="135" actId="20577"/>
          <ac:spMkLst>
            <pc:docMk/>
            <pc:sldMk cId="2765888256" sldId="256"/>
            <ac:spMk id="52" creationId="{16FDEA0F-E87F-044D-B491-D80AD80FC8EB}"/>
          </ac:spMkLst>
        </pc:spChg>
        <pc:spChg chg="mod">
          <ac:chgData name="Andrea Georgina Hernandez Limon" userId="S::agh94@nau.edu::6fcd4d0b-4b7f-4755-a530-9eb3ae6ce82a" providerId="AD" clId="Web-{D631FD7A-2F21-4232-9166-9C4958DA8F03}" dt="2021-04-18T03:06:44.524" v="140" actId="20577"/>
          <ac:spMkLst>
            <pc:docMk/>
            <pc:sldMk cId="2765888256" sldId="256"/>
            <ac:spMk id="54" creationId="{E6B44C92-91DF-934E-896F-776D99682005}"/>
          </ac:spMkLst>
        </pc:spChg>
        <pc:spChg chg="mod">
          <ac:chgData name="Andrea Georgina Hernandez Limon" userId="S::agh94@nau.edu::6fcd4d0b-4b7f-4755-a530-9eb3ae6ce82a" providerId="AD" clId="Web-{D631FD7A-2F21-4232-9166-9C4958DA8F03}" dt="2021-04-18T03:20:55.924" v="155" actId="20577"/>
          <ac:spMkLst>
            <pc:docMk/>
            <pc:sldMk cId="2765888256" sldId="256"/>
            <ac:spMk id="56" creationId="{EB3CDB43-C2A1-3344-86EF-7546AF36F2D1}"/>
          </ac:spMkLst>
        </pc:spChg>
        <pc:spChg chg="add mod">
          <ac:chgData name="Andrea Georgina Hernandez Limon" userId="S::agh94@nau.edu::6fcd4d0b-4b7f-4755-a530-9eb3ae6ce82a" providerId="AD" clId="Web-{D631FD7A-2F21-4232-9166-9C4958DA8F03}" dt="2021-04-18T03:02:20.424" v="112" actId="14100"/>
          <ac:spMkLst>
            <pc:docMk/>
            <pc:sldMk cId="2765888256" sldId="256"/>
            <ac:spMk id="58" creationId="{26950B18-A1FB-4B35-866A-D1B00573472C}"/>
          </ac:spMkLst>
        </pc:spChg>
        <pc:spChg chg="add del">
          <ac:chgData name="Andrea Georgina Hernandez Limon" userId="S::agh94@nau.edu::6fcd4d0b-4b7f-4755-a530-9eb3ae6ce82a" providerId="AD" clId="Web-{D631FD7A-2F21-4232-9166-9C4958DA8F03}" dt="2021-04-18T02:56:41.585" v="91"/>
          <ac:spMkLst>
            <pc:docMk/>
            <pc:sldMk cId="2765888256" sldId="256"/>
            <ac:spMk id="59" creationId="{A9002A43-B252-47D7-8966-B4289762BDF3}"/>
          </ac:spMkLst>
        </pc:spChg>
        <pc:spChg chg="add mod">
          <ac:chgData name="Andrea Georgina Hernandez Limon" userId="S::agh94@nau.edu::6fcd4d0b-4b7f-4755-a530-9eb3ae6ce82a" providerId="AD" clId="Web-{D631FD7A-2F21-4232-9166-9C4958DA8F03}" dt="2021-04-18T03:03:28.394" v="120" actId="14100"/>
          <ac:spMkLst>
            <pc:docMk/>
            <pc:sldMk cId="2765888256" sldId="256"/>
            <ac:spMk id="60" creationId="{AB3F81FB-BAEF-4834-BFDF-F82D238A6AC5}"/>
          </ac:spMkLst>
        </pc:spChg>
        <pc:picChg chg="add mod">
          <ac:chgData name="Andrea Georgina Hernandez Limon" userId="S::agh94@nau.edu::6fcd4d0b-4b7f-4755-a530-9eb3ae6ce82a" providerId="AD" clId="Web-{D631FD7A-2F21-4232-9166-9C4958DA8F03}" dt="2021-04-18T02:25:42.844" v="3" actId="1076"/>
          <ac:picMkLst>
            <pc:docMk/>
            <pc:sldMk cId="2765888256" sldId="256"/>
            <ac:picMk id="25" creationId="{1CC2A996-1293-4A34-A7DF-855FCF08E319}"/>
          </ac:picMkLst>
        </pc:picChg>
        <pc:picChg chg="add mod modCrop">
          <ac:chgData name="Andrea Georgina Hernandez Limon" userId="S::agh94@nau.edu::6fcd4d0b-4b7f-4755-a530-9eb3ae6ce82a" providerId="AD" clId="Web-{D631FD7A-2F21-4232-9166-9C4958DA8F03}" dt="2021-04-18T03:03:19.472" v="117" actId="1076"/>
          <ac:picMkLst>
            <pc:docMk/>
            <pc:sldMk cId="2765888256" sldId="256"/>
            <ac:picMk id="37" creationId="{E538971D-13EB-451A-B873-C6D2B356CDEE}"/>
          </ac:picMkLst>
        </pc:picChg>
        <pc:picChg chg="add del mod">
          <ac:chgData name="Andrea Georgina Hernandez Limon" userId="S::agh94@nau.edu::6fcd4d0b-4b7f-4755-a530-9eb3ae6ce82a" providerId="AD" clId="Web-{D631FD7A-2F21-4232-9166-9C4958DA8F03}" dt="2021-04-18T02:48:39.481" v="49"/>
          <ac:picMkLst>
            <pc:docMk/>
            <pc:sldMk cId="2765888256" sldId="256"/>
            <ac:picMk id="38" creationId="{23E62BEC-AE5C-4F3F-BB25-AF09862584B2}"/>
          </ac:picMkLst>
        </pc:picChg>
        <pc:picChg chg="add mod modCrop">
          <ac:chgData name="Andrea Georgina Hernandez Limon" userId="S::agh94@nau.edu::6fcd4d0b-4b7f-4755-a530-9eb3ae6ce82a" providerId="AD" clId="Web-{D631FD7A-2F21-4232-9166-9C4958DA8F03}" dt="2021-04-18T03:02:00.236" v="107" actId="1076"/>
          <ac:picMkLst>
            <pc:docMk/>
            <pc:sldMk cId="2765888256" sldId="256"/>
            <ac:picMk id="45" creationId="{B86F9556-37AA-4DFF-B00F-24087B9BAF3F}"/>
          </ac:picMkLst>
        </pc:picChg>
        <pc:picChg chg="add del mod">
          <ac:chgData name="Andrea Georgina Hernandez Limon" userId="S::agh94@nau.edu::6fcd4d0b-4b7f-4755-a530-9eb3ae6ce82a" providerId="AD" clId="Web-{D631FD7A-2F21-4232-9166-9C4958DA8F03}" dt="2021-04-18T02:51:29.887" v="63"/>
          <ac:picMkLst>
            <pc:docMk/>
            <pc:sldMk cId="2765888256" sldId="256"/>
            <ac:picMk id="49" creationId="{88B7409D-F1B9-48DA-B44F-C0BADEC0660F}"/>
          </ac:picMkLst>
        </pc:picChg>
      </pc:sldChg>
    </pc:docChg>
  </pc:docChgLst>
  <pc:docChgLst>
    <pc:chgData name="Jake Howells West" userId="dfd8c275-9a97-4991-a7e2-a4c8295121da" providerId="ADAL" clId="{BA947A9E-14CB-4768-ADFF-447B14AC3FE3}"/>
    <pc:docChg chg="undo custSel modSld">
      <pc:chgData name="Jake Howells West" userId="dfd8c275-9a97-4991-a7e2-a4c8295121da" providerId="ADAL" clId="{BA947A9E-14CB-4768-ADFF-447B14AC3FE3}" dt="2021-04-02T19:19:07.920" v="213" actId="14100"/>
      <pc:docMkLst>
        <pc:docMk/>
      </pc:docMkLst>
      <pc:sldChg chg="addSp delSp modSp mod">
        <pc:chgData name="Jake Howells West" userId="dfd8c275-9a97-4991-a7e2-a4c8295121da" providerId="ADAL" clId="{BA947A9E-14CB-4768-ADFF-447B14AC3FE3}" dt="2021-04-02T19:19:07.920" v="213" actId="14100"/>
        <pc:sldMkLst>
          <pc:docMk/>
          <pc:sldMk cId="2765888256" sldId="256"/>
        </pc:sldMkLst>
        <pc:spChg chg="mod">
          <ac:chgData name="Jake Howells West" userId="dfd8c275-9a97-4991-a7e2-a4c8295121da" providerId="ADAL" clId="{BA947A9E-14CB-4768-ADFF-447B14AC3FE3}" dt="2021-04-02T19:09:46.084" v="78" actId="20577"/>
          <ac:spMkLst>
            <pc:docMk/>
            <pc:sldMk cId="2765888256" sldId="256"/>
            <ac:spMk id="24" creationId="{B372B3D2-5966-644C-B559-B2F5592F0C08}"/>
          </ac:spMkLst>
        </pc:spChg>
        <pc:spChg chg="mod">
          <ac:chgData name="Jake Howells West" userId="dfd8c275-9a97-4991-a7e2-a4c8295121da" providerId="ADAL" clId="{BA947A9E-14CB-4768-ADFF-447B14AC3FE3}" dt="2021-04-02T19:16:21.378" v="209" actId="20577"/>
          <ac:spMkLst>
            <pc:docMk/>
            <pc:sldMk cId="2765888256" sldId="256"/>
            <ac:spMk id="27" creationId="{DDD75E56-4932-49EE-9FB9-166E28AC6FFF}"/>
          </ac:spMkLst>
        </pc:spChg>
        <pc:spChg chg="mod">
          <ac:chgData name="Jake Howells West" userId="dfd8c275-9a97-4991-a7e2-a4c8295121da" providerId="ADAL" clId="{BA947A9E-14CB-4768-ADFF-447B14AC3FE3}" dt="2021-04-02T19:13:31.096" v="155" actId="20577"/>
          <ac:spMkLst>
            <pc:docMk/>
            <pc:sldMk cId="2765888256" sldId="256"/>
            <ac:spMk id="29" creationId="{CFEB8CDB-2F46-5847-BD01-970E8AC7FF18}"/>
          </ac:spMkLst>
        </pc:spChg>
        <pc:spChg chg="add mod">
          <ac:chgData name="Jake Howells West" userId="dfd8c275-9a97-4991-a7e2-a4c8295121da" providerId="ADAL" clId="{BA947A9E-14CB-4768-ADFF-447B14AC3FE3}" dt="2021-04-02T19:13:39.661" v="172" actId="20577"/>
          <ac:spMkLst>
            <pc:docMk/>
            <pc:sldMk cId="2765888256" sldId="256"/>
            <ac:spMk id="31" creationId="{0AD460C3-BBDF-4A35-ACEC-B46AA1B97508}"/>
          </ac:spMkLst>
        </pc:spChg>
        <pc:spChg chg="mod">
          <ac:chgData name="Jake Howells West" userId="dfd8c275-9a97-4991-a7e2-a4c8295121da" providerId="ADAL" clId="{BA947A9E-14CB-4768-ADFF-447B14AC3FE3}" dt="2021-04-02T19:08:49.342" v="5" actId="14100"/>
          <ac:spMkLst>
            <pc:docMk/>
            <pc:sldMk cId="2765888256" sldId="256"/>
            <ac:spMk id="33" creationId="{77CFE7F5-BDF6-FC43-A324-CCE525A0F54E}"/>
          </ac:spMkLst>
        </pc:spChg>
        <pc:spChg chg="del">
          <ac:chgData name="Jake Howells West" userId="dfd8c275-9a97-4991-a7e2-a4c8295121da" providerId="ADAL" clId="{BA947A9E-14CB-4768-ADFF-447B14AC3FE3}" dt="2021-04-02T19:08:44.012" v="3" actId="478"/>
          <ac:spMkLst>
            <pc:docMk/>
            <pc:sldMk cId="2765888256" sldId="256"/>
            <ac:spMk id="34" creationId="{26A3E40B-8457-E243-9EAA-F347C16514E0}"/>
          </ac:spMkLst>
        </pc:spChg>
        <pc:spChg chg="del">
          <ac:chgData name="Jake Howells West" userId="dfd8c275-9a97-4991-a7e2-a4c8295121da" providerId="ADAL" clId="{BA947A9E-14CB-4768-ADFF-447B14AC3FE3}" dt="2021-04-02T19:08:45.235" v="4" actId="478"/>
          <ac:spMkLst>
            <pc:docMk/>
            <pc:sldMk cId="2765888256" sldId="256"/>
            <ac:spMk id="35" creationId="{2A36052E-2C97-6542-B2C2-FBF989735EFA}"/>
          </ac:spMkLst>
        </pc:spChg>
        <pc:spChg chg="add mod">
          <ac:chgData name="Jake Howells West" userId="dfd8c275-9a97-4991-a7e2-a4c8295121da" providerId="ADAL" clId="{BA947A9E-14CB-4768-ADFF-447B14AC3FE3}" dt="2021-04-02T19:09:28.326" v="56" actId="14100"/>
          <ac:spMkLst>
            <pc:docMk/>
            <pc:sldMk cId="2765888256" sldId="256"/>
            <ac:spMk id="36" creationId="{DCBB7F3A-AE8D-4865-8090-E0A1B1DDFCCE}"/>
          </ac:spMkLst>
        </pc:spChg>
        <pc:spChg chg="del">
          <ac:chgData name="Jake Howells West" userId="dfd8c275-9a97-4991-a7e2-a4c8295121da" providerId="ADAL" clId="{BA947A9E-14CB-4768-ADFF-447B14AC3FE3}" dt="2021-04-02T19:08:43.363" v="2" actId="478"/>
          <ac:spMkLst>
            <pc:docMk/>
            <pc:sldMk cId="2765888256" sldId="256"/>
            <ac:spMk id="42" creationId="{E0CC3F14-88E3-A745-9885-52AB74BD3420}"/>
          </ac:spMkLst>
        </pc:spChg>
        <pc:spChg chg="mod">
          <ac:chgData name="Jake Howells West" userId="dfd8c275-9a97-4991-a7e2-a4c8295121da" providerId="ADAL" clId="{BA947A9E-14CB-4768-ADFF-447B14AC3FE3}" dt="2021-04-02T19:14:31.124" v="185" actId="20577"/>
          <ac:spMkLst>
            <pc:docMk/>
            <pc:sldMk cId="2765888256" sldId="256"/>
            <ac:spMk id="46" creationId="{98D00785-3B22-8445-BFB6-F2B6486DFEB4}"/>
          </ac:spMkLst>
        </pc:spChg>
        <pc:spChg chg="mod">
          <ac:chgData name="Jake Howells West" userId="dfd8c275-9a97-4991-a7e2-a4c8295121da" providerId="ADAL" clId="{BA947A9E-14CB-4768-ADFF-447B14AC3FE3}" dt="2021-04-02T19:19:07.920" v="213" actId="14100"/>
          <ac:spMkLst>
            <pc:docMk/>
            <pc:sldMk cId="2765888256" sldId="256"/>
            <ac:spMk id="48" creationId="{5AABC876-F20B-F148-8B9C-C3B6EBAEC0D5}"/>
          </ac:spMkLst>
        </pc:spChg>
        <pc:spChg chg="mod">
          <ac:chgData name="Jake Howells West" userId="dfd8c275-9a97-4991-a7e2-a4c8295121da" providerId="ADAL" clId="{BA947A9E-14CB-4768-ADFF-447B14AC3FE3}" dt="2021-04-02T19:19:00.833" v="212" actId="1076"/>
          <ac:spMkLst>
            <pc:docMk/>
            <pc:sldMk cId="2765888256" sldId="256"/>
            <ac:spMk id="53" creationId="{80C0D93F-5806-C44F-84E4-48D9ACDD1144}"/>
          </ac:spMkLst>
        </pc:spChg>
        <pc:spChg chg="mod">
          <ac:chgData name="Jake Howells West" userId="dfd8c275-9a97-4991-a7e2-a4c8295121da" providerId="ADAL" clId="{BA947A9E-14CB-4768-ADFF-447B14AC3FE3}" dt="2021-04-02T19:18:52.195" v="210" actId="14100"/>
          <ac:spMkLst>
            <pc:docMk/>
            <pc:sldMk cId="2765888256" sldId="256"/>
            <ac:spMk id="54" creationId="{E6B44C92-91DF-934E-896F-776D99682005}"/>
          </ac:spMkLst>
        </pc:spChg>
        <pc:graphicFrameChg chg="del">
          <ac:chgData name="Jake Howells West" userId="dfd8c275-9a97-4991-a7e2-a4c8295121da" providerId="ADAL" clId="{BA947A9E-14CB-4768-ADFF-447B14AC3FE3}" dt="2021-04-02T19:08:40.399" v="1" actId="478"/>
          <ac:graphicFrameMkLst>
            <pc:docMk/>
            <pc:sldMk cId="2765888256" sldId="256"/>
            <ac:graphicFrameMk id="28" creationId="{CE77DE0D-18B7-5A4B-A567-9E919B62284A}"/>
          </ac:graphicFrameMkLst>
        </pc:graphicFrameChg>
        <pc:picChg chg="del">
          <ac:chgData name="Jake Howells West" userId="dfd8c275-9a97-4991-a7e2-a4c8295121da" providerId="ADAL" clId="{BA947A9E-14CB-4768-ADFF-447B14AC3FE3}" dt="2021-04-02T19:08:36.928" v="0" actId="478"/>
          <ac:picMkLst>
            <pc:docMk/>
            <pc:sldMk cId="2765888256" sldId="256"/>
            <ac:picMk id="3" creationId="{68852F42-8D8A-CE41-ABBC-9AC94CC587B5}"/>
          </ac:picMkLst>
        </pc:picChg>
      </pc:sldChg>
    </pc:docChg>
  </pc:docChgLst>
  <pc:docChgLst>
    <pc:chgData name="Alexander D Soto" userId="S::ads524@nau.edu::1d982df1-030d-4b8e-8ebd-952ddd1b2008" providerId="AD" clId="Web-{B481BA9F-B00E-B000-D2C0-5889397CB427}"/>
    <pc:docChg chg="modSld">
      <pc:chgData name="Alexander D Soto" userId="S::ads524@nau.edu::1d982df1-030d-4b8e-8ebd-952ddd1b2008" providerId="AD" clId="Web-{B481BA9F-B00E-B000-D2C0-5889397CB427}" dt="2021-04-03T04:21:07.949" v="321" actId="1076"/>
      <pc:docMkLst>
        <pc:docMk/>
      </pc:docMkLst>
      <pc:sldChg chg="addSp modSp">
        <pc:chgData name="Alexander D Soto" userId="S::ads524@nau.edu::1d982df1-030d-4b8e-8ebd-952ddd1b2008" providerId="AD" clId="Web-{B481BA9F-B00E-B000-D2C0-5889397CB427}" dt="2021-04-03T04:21:07.949" v="321" actId="1076"/>
        <pc:sldMkLst>
          <pc:docMk/>
          <pc:sldMk cId="2765888256" sldId="256"/>
        </pc:sldMkLst>
        <pc:spChg chg="mod">
          <ac:chgData name="Alexander D Soto" userId="S::ads524@nau.edu::1d982df1-030d-4b8e-8ebd-952ddd1b2008" providerId="AD" clId="Web-{B481BA9F-B00E-B000-D2C0-5889397CB427}" dt="2021-04-03T04:14:50.706" v="58" actId="20577"/>
          <ac:spMkLst>
            <pc:docMk/>
            <pc:sldMk cId="2765888256" sldId="256"/>
            <ac:spMk id="18" creationId="{3463F1F6-E810-8942-8242-8AB925924B63}"/>
          </ac:spMkLst>
        </pc:spChg>
        <pc:spChg chg="mod">
          <ac:chgData name="Alexander D Soto" userId="S::ads524@nau.edu::1d982df1-030d-4b8e-8ebd-952ddd1b2008" providerId="AD" clId="Web-{B481BA9F-B00E-B000-D2C0-5889397CB427}" dt="2021-04-03T04:14:46.815" v="57" actId="20577"/>
          <ac:spMkLst>
            <pc:docMk/>
            <pc:sldMk cId="2765888256" sldId="256"/>
            <ac:spMk id="26" creationId="{9455778B-2A91-4EFD-A66F-C9F5CB54AA17}"/>
          </ac:spMkLst>
        </pc:spChg>
        <pc:spChg chg="mod">
          <ac:chgData name="Alexander D Soto" userId="S::ads524@nau.edu::1d982df1-030d-4b8e-8ebd-952ddd1b2008" providerId="AD" clId="Web-{B481BA9F-B00E-B000-D2C0-5889397CB427}" dt="2021-04-03T04:13:50.062" v="52" actId="1076"/>
          <ac:spMkLst>
            <pc:docMk/>
            <pc:sldMk cId="2765888256" sldId="256"/>
            <ac:spMk id="27" creationId="{DDD75E56-4932-49EE-9FB9-166E28AC6FFF}"/>
          </ac:spMkLst>
        </pc:spChg>
        <pc:spChg chg="mod">
          <ac:chgData name="Alexander D Soto" userId="S::ads524@nau.edu::1d982df1-030d-4b8e-8ebd-952ddd1b2008" providerId="AD" clId="Web-{B481BA9F-B00E-B000-D2C0-5889397CB427}" dt="2021-04-03T04:13:16.934" v="43" actId="1076"/>
          <ac:spMkLst>
            <pc:docMk/>
            <pc:sldMk cId="2765888256" sldId="256"/>
            <ac:spMk id="39" creationId="{A730317D-F7DB-4B45-B0FD-4D4FA6B39DF6}"/>
          </ac:spMkLst>
        </pc:spChg>
        <pc:spChg chg="mod">
          <ac:chgData name="Alexander D Soto" userId="S::ads524@nau.edu::1d982df1-030d-4b8e-8ebd-952ddd1b2008" providerId="AD" clId="Web-{B481BA9F-B00E-B000-D2C0-5889397CB427}" dt="2021-04-03T04:21:03.527" v="320" actId="1076"/>
          <ac:spMkLst>
            <pc:docMk/>
            <pc:sldMk cId="2765888256" sldId="256"/>
            <ac:spMk id="48" creationId="{5AABC876-F20B-F148-8B9C-C3B6EBAEC0D5}"/>
          </ac:spMkLst>
        </pc:spChg>
        <pc:spChg chg="add mod">
          <ac:chgData name="Alexander D Soto" userId="S::ads524@nau.edu::1d982df1-030d-4b8e-8ebd-952ddd1b2008" providerId="AD" clId="Web-{B481BA9F-B00E-B000-D2C0-5889397CB427}" dt="2021-04-03T04:21:07.949" v="321" actId="1076"/>
          <ac:spMkLst>
            <pc:docMk/>
            <pc:sldMk cId="2765888256" sldId="256"/>
            <ac:spMk id="50" creationId="{1132CACF-078F-4191-B537-AE2A6CDEA75E}"/>
          </ac:spMkLst>
        </pc:spChg>
        <pc:spChg chg="add mod">
          <ac:chgData name="Alexander D Soto" userId="S::ads524@nau.edu::1d982df1-030d-4b8e-8ebd-952ddd1b2008" providerId="AD" clId="Web-{B481BA9F-B00E-B000-D2C0-5889397CB427}" dt="2021-04-03T04:20:42.729" v="312" actId="20577"/>
          <ac:spMkLst>
            <pc:docMk/>
            <pc:sldMk cId="2765888256" sldId="256"/>
            <ac:spMk id="51" creationId="{3D8CCEEE-637F-4002-A783-43D533444079}"/>
          </ac:spMkLst>
        </pc:spChg>
        <pc:spChg chg="mod">
          <ac:chgData name="Alexander D Soto" userId="S::ads524@nau.edu::1d982df1-030d-4b8e-8ebd-952ddd1b2008" providerId="AD" clId="Web-{B481BA9F-B00E-B000-D2C0-5889397CB427}" dt="2021-04-03T04:12:59.230" v="40" actId="20577"/>
          <ac:spMkLst>
            <pc:docMk/>
            <pc:sldMk cId="2765888256" sldId="256"/>
            <ac:spMk id="56" creationId="{EB3CDB43-C2A1-3344-86EF-7546AF36F2D1}"/>
          </ac:spMkLst>
        </pc:spChg>
        <pc:spChg chg="add mod">
          <ac:chgData name="Alexander D Soto" userId="S::ads524@nau.edu::1d982df1-030d-4b8e-8ebd-952ddd1b2008" providerId="AD" clId="Web-{B481BA9F-B00E-B000-D2C0-5889397CB427}" dt="2021-04-03T04:21:03.309" v="319" actId="20577"/>
          <ac:spMkLst>
            <pc:docMk/>
            <pc:sldMk cId="2765888256" sldId="256"/>
            <ac:spMk id="57" creationId="{709DC164-1572-4DED-B2D7-ECB9E08BF842}"/>
          </ac:spMkLst>
        </pc:spChg>
        <pc:picChg chg="mod">
          <ac:chgData name="Alexander D Soto" userId="S::ads524@nau.edu::1d982df1-030d-4b8e-8ebd-952ddd1b2008" providerId="AD" clId="Web-{B481BA9F-B00E-B000-D2C0-5889397CB427}" dt="2021-04-03T04:13:09.278" v="42" actId="1076"/>
          <ac:picMkLst>
            <pc:docMk/>
            <pc:sldMk cId="2765888256" sldId="256"/>
            <ac:picMk id="13" creationId="{EF7FC4E9-E0F8-41C1-906E-A24B6CE4EA02}"/>
          </ac:picMkLst>
        </pc:picChg>
        <pc:picChg chg="mod">
          <ac:chgData name="Alexander D Soto" userId="S::ads524@nau.edu::1d982df1-030d-4b8e-8ebd-952ddd1b2008" providerId="AD" clId="Web-{B481BA9F-B00E-B000-D2C0-5889397CB427}" dt="2021-04-03T04:13:06.840" v="41" actId="1076"/>
          <ac:picMkLst>
            <pc:docMk/>
            <pc:sldMk cId="2765888256" sldId="256"/>
            <ac:picMk id="14" creationId="{05471129-834A-4F91-BB91-6A0EC34EA5CF}"/>
          </ac:picMkLst>
        </pc:picChg>
        <pc:picChg chg="add mod">
          <ac:chgData name="Alexander D Soto" userId="S::ads524@nau.edu::1d982df1-030d-4b8e-8ebd-952ddd1b2008" providerId="AD" clId="Web-{B481BA9F-B00E-B000-D2C0-5889397CB427}" dt="2021-04-03T04:19:58.242" v="264" actId="14100"/>
          <ac:picMkLst>
            <pc:docMk/>
            <pc:sldMk cId="2765888256" sldId="256"/>
            <ac:picMk id="20" creationId="{158EAC72-53B8-4674-8C9C-B1DD17D67225}"/>
          </ac:picMkLst>
        </pc:picChg>
        <pc:picChg chg="add mod">
          <ac:chgData name="Alexander D Soto" userId="S::ads524@nau.edu::1d982df1-030d-4b8e-8ebd-952ddd1b2008" providerId="AD" clId="Web-{B481BA9F-B00E-B000-D2C0-5889397CB427}" dt="2021-04-03T04:18:08.438" v="89" actId="1076"/>
          <ac:picMkLst>
            <pc:docMk/>
            <pc:sldMk cId="2765888256" sldId="256"/>
            <ac:picMk id="22" creationId="{0C55C9D4-9BA2-4F1A-942D-7CC5FE27165D}"/>
          </ac:picMkLst>
        </pc:picChg>
        <pc:picChg chg="add mod">
          <ac:chgData name="Alexander D Soto" userId="S::ads524@nau.edu::1d982df1-030d-4b8e-8ebd-952ddd1b2008" providerId="AD" clId="Web-{B481BA9F-B00E-B000-D2C0-5889397CB427}" dt="2021-04-03T04:20:02.508" v="266" actId="1076"/>
          <ac:picMkLst>
            <pc:docMk/>
            <pc:sldMk cId="2765888256" sldId="256"/>
            <ac:picMk id="23" creationId="{DC4D3CEF-5083-4AB5-9DB0-2EC0C6017D80}"/>
          </ac:picMkLst>
        </pc:picChg>
      </pc:sldChg>
    </pc:docChg>
  </pc:docChgLst>
  <pc:docChgLst>
    <pc:chgData name="Jake Howells West" userId="S::jhw83@nau.edu::dfd8c275-9a97-4991-a7e2-a4c8295121da" providerId="AD" clId="Web-{D44A8A75-B74B-43E4-B877-46FEA9EC9196}"/>
    <pc:docChg chg="modSld">
      <pc:chgData name="Jake Howells West" userId="S::jhw83@nau.edu::dfd8c275-9a97-4991-a7e2-a4c8295121da" providerId="AD" clId="Web-{D44A8A75-B74B-43E4-B877-46FEA9EC9196}" dt="2021-04-02T18:56:18.183" v="33" actId="20577"/>
      <pc:docMkLst>
        <pc:docMk/>
      </pc:docMkLst>
      <pc:sldChg chg="modSp">
        <pc:chgData name="Jake Howells West" userId="S::jhw83@nau.edu::dfd8c275-9a97-4991-a7e2-a4c8295121da" providerId="AD" clId="Web-{D44A8A75-B74B-43E4-B877-46FEA9EC9196}" dt="2021-04-02T18:56:18.183" v="33" actId="20577"/>
        <pc:sldMkLst>
          <pc:docMk/>
          <pc:sldMk cId="2765888256" sldId="256"/>
        </pc:sldMkLst>
        <pc:spChg chg="mod">
          <ac:chgData name="Jake Howells West" userId="S::jhw83@nau.edu::dfd8c275-9a97-4991-a7e2-a4c8295121da" providerId="AD" clId="Web-{D44A8A75-B74B-43E4-B877-46FEA9EC9196}" dt="2021-04-02T18:56:18.183" v="33" actId="20577"/>
          <ac:spMkLst>
            <pc:docMk/>
            <pc:sldMk cId="2765888256" sldId="256"/>
            <ac:spMk id="6" creationId="{D642CF64-2D16-F449-A9DC-5613AC8D92E6}"/>
          </ac:spMkLst>
        </pc:spChg>
      </pc:sldChg>
    </pc:docChg>
  </pc:docChgLst>
  <pc:docChgLst>
    <pc:chgData name="Alexander D Soto" userId="S::ads524@nau.edu::1d982df1-030d-4b8e-8ebd-952ddd1b2008" providerId="AD" clId="Web-{C099C19F-602A-B000-F970-EB21632CE481}"/>
    <pc:docChg chg="modSld">
      <pc:chgData name="Alexander D Soto" userId="S::ads524@nau.edu::1d982df1-030d-4b8e-8ebd-952ddd1b2008" providerId="AD" clId="Web-{C099C19F-602A-B000-F970-EB21632CE481}" dt="2021-04-25T05:17:23.353" v="243" actId="1076"/>
      <pc:docMkLst>
        <pc:docMk/>
      </pc:docMkLst>
      <pc:sldChg chg="addSp modSp">
        <pc:chgData name="Alexander D Soto" userId="S::ads524@nau.edu::1d982df1-030d-4b8e-8ebd-952ddd1b2008" providerId="AD" clId="Web-{C099C19F-602A-B000-F970-EB21632CE481}" dt="2021-04-25T05:17:23.353" v="243" actId="1076"/>
        <pc:sldMkLst>
          <pc:docMk/>
          <pc:sldMk cId="2765888256" sldId="256"/>
        </pc:sldMkLst>
        <pc:spChg chg="mod">
          <ac:chgData name="Alexander D Soto" userId="S::ads524@nau.edu::1d982df1-030d-4b8e-8ebd-952ddd1b2008" providerId="AD" clId="Web-{C099C19F-602A-B000-F970-EB21632CE481}" dt="2021-04-25T05:13:41.711" v="34" actId="20577"/>
          <ac:spMkLst>
            <pc:docMk/>
            <pc:sldMk cId="2765888256" sldId="256"/>
            <ac:spMk id="4" creationId="{7997A738-8C72-4A7C-8026-9E64319DA817}"/>
          </ac:spMkLst>
        </pc:spChg>
        <pc:spChg chg="mod">
          <ac:chgData name="Alexander D Soto" userId="S::ads524@nau.edu::1d982df1-030d-4b8e-8ebd-952ddd1b2008" providerId="AD" clId="Web-{C099C19F-602A-B000-F970-EB21632CE481}" dt="2021-04-25T05:13:44.852" v="36" actId="20577"/>
          <ac:spMkLst>
            <pc:docMk/>
            <pc:sldMk cId="2765888256" sldId="256"/>
            <ac:spMk id="28" creationId="{33C2FBD9-C922-46F3-8884-F514252EBFA1}"/>
          </ac:spMkLst>
        </pc:spChg>
        <pc:spChg chg="mod">
          <ac:chgData name="Alexander D Soto" userId="S::ads524@nau.edu::1d982df1-030d-4b8e-8ebd-952ddd1b2008" providerId="AD" clId="Web-{C099C19F-602A-B000-F970-EB21632CE481}" dt="2021-04-25T05:13:49.399" v="40" actId="20577"/>
          <ac:spMkLst>
            <pc:docMk/>
            <pc:sldMk cId="2765888256" sldId="256"/>
            <ac:spMk id="34" creationId="{0D63C86E-2801-4C99-BFC8-FBDB70CBFE2F}"/>
          </ac:spMkLst>
        </pc:spChg>
        <pc:spChg chg="mod">
          <ac:chgData name="Alexander D Soto" userId="S::ads524@nau.edu::1d982df1-030d-4b8e-8ebd-952ddd1b2008" providerId="AD" clId="Web-{C099C19F-602A-B000-F970-EB21632CE481}" dt="2021-04-25T05:13:47.164" v="38" actId="20577"/>
          <ac:spMkLst>
            <pc:docMk/>
            <pc:sldMk cId="2765888256" sldId="256"/>
            <ac:spMk id="35" creationId="{AEC98CFD-643F-4F0D-9BD8-7DCB29E8EC2D}"/>
          </ac:spMkLst>
        </pc:spChg>
        <pc:spChg chg="mod">
          <ac:chgData name="Alexander D Soto" userId="S::ads524@nau.edu::1d982df1-030d-4b8e-8ebd-952ddd1b2008" providerId="AD" clId="Web-{C099C19F-602A-B000-F970-EB21632CE481}" dt="2021-04-25T05:13:51.930" v="43" actId="20577"/>
          <ac:spMkLst>
            <pc:docMk/>
            <pc:sldMk cId="2765888256" sldId="256"/>
            <ac:spMk id="39" creationId="{A730317D-F7DB-4B45-B0FD-4D4FA6B39DF6}"/>
          </ac:spMkLst>
        </pc:spChg>
        <pc:spChg chg="mod">
          <ac:chgData name="Alexander D Soto" userId="S::ads524@nau.edu::1d982df1-030d-4b8e-8ebd-952ddd1b2008" providerId="AD" clId="Web-{C099C19F-602A-B000-F970-EB21632CE481}" dt="2021-04-25T05:14:19.229" v="65" actId="20577"/>
          <ac:spMkLst>
            <pc:docMk/>
            <pc:sldMk cId="2765888256" sldId="256"/>
            <ac:spMk id="40" creationId="{95EE9667-40C4-48E7-BAB5-DD7E7AB52E6C}"/>
          </ac:spMkLst>
        </pc:spChg>
        <pc:spChg chg="mod">
          <ac:chgData name="Alexander D Soto" userId="S::ads524@nau.edu::1d982df1-030d-4b8e-8ebd-952ddd1b2008" providerId="AD" clId="Web-{C099C19F-602A-B000-F970-EB21632CE481}" dt="2021-04-25T05:14:03.337" v="54" actId="14100"/>
          <ac:spMkLst>
            <pc:docMk/>
            <pc:sldMk cId="2765888256" sldId="256"/>
            <ac:spMk id="41" creationId="{0531DDF6-FCCF-4584-BE65-348836398BF8}"/>
          </ac:spMkLst>
        </pc:spChg>
        <pc:spChg chg="mod">
          <ac:chgData name="Alexander D Soto" userId="S::ads524@nau.edu::1d982df1-030d-4b8e-8ebd-952ddd1b2008" providerId="AD" clId="Web-{C099C19F-602A-B000-F970-EB21632CE481}" dt="2021-04-25T05:14:06.853" v="55" actId="20577"/>
          <ac:spMkLst>
            <pc:docMk/>
            <pc:sldMk cId="2765888256" sldId="256"/>
            <ac:spMk id="42" creationId="{FF59952B-1A9C-4F31-93E6-94815AA12E82}"/>
          </ac:spMkLst>
        </pc:spChg>
        <pc:spChg chg="mod">
          <ac:chgData name="Alexander D Soto" userId="S::ads524@nau.edu::1d982df1-030d-4b8e-8ebd-952ddd1b2008" providerId="AD" clId="Web-{C099C19F-602A-B000-F970-EB21632CE481}" dt="2021-04-25T05:14:09.056" v="57" actId="20577"/>
          <ac:spMkLst>
            <pc:docMk/>
            <pc:sldMk cId="2765888256" sldId="256"/>
            <ac:spMk id="43" creationId="{BD0764C0-4B1F-4922-ACAB-993B978FCED5}"/>
          </ac:spMkLst>
        </pc:spChg>
        <pc:spChg chg="mod">
          <ac:chgData name="Alexander D Soto" userId="S::ads524@nau.edu::1d982df1-030d-4b8e-8ebd-952ddd1b2008" providerId="AD" clId="Web-{C099C19F-602A-B000-F970-EB21632CE481}" dt="2021-04-25T05:14:16.994" v="63" actId="20577"/>
          <ac:spMkLst>
            <pc:docMk/>
            <pc:sldMk cId="2765888256" sldId="256"/>
            <ac:spMk id="44" creationId="{D2136E91-D5DD-4E31-9CE2-334DDECA4326}"/>
          </ac:spMkLst>
        </pc:spChg>
        <pc:spChg chg="mod">
          <ac:chgData name="Alexander D Soto" userId="S::ads524@nau.edu::1d982df1-030d-4b8e-8ebd-952ddd1b2008" providerId="AD" clId="Web-{C099C19F-602A-B000-F970-EB21632CE481}" dt="2021-04-25T05:14:12.760" v="59" actId="20577"/>
          <ac:spMkLst>
            <pc:docMk/>
            <pc:sldMk cId="2765888256" sldId="256"/>
            <ac:spMk id="47" creationId="{2817B364-4971-4FBA-8F17-EA245D804248}"/>
          </ac:spMkLst>
        </pc:spChg>
        <pc:spChg chg="mod">
          <ac:chgData name="Alexander D Soto" userId="S::ads524@nau.edu::1d982df1-030d-4b8e-8ebd-952ddd1b2008" providerId="AD" clId="Web-{C099C19F-602A-B000-F970-EB21632CE481}" dt="2021-04-25T05:12:48.989" v="19" actId="20577"/>
          <ac:spMkLst>
            <pc:docMk/>
            <pc:sldMk cId="2765888256" sldId="256"/>
            <ac:spMk id="48" creationId="{5AABC876-F20B-F148-8B9C-C3B6EBAEC0D5}"/>
          </ac:spMkLst>
        </pc:spChg>
        <pc:spChg chg="mod">
          <ac:chgData name="Alexander D Soto" userId="S::ads524@nau.edu::1d982df1-030d-4b8e-8ebd-952ddd1b2008" providerId="AD" clId="Web-{C099C19F-602A-B000-F970-EB21632CE481}" dt="2021-04-25T05:15:35.061" v="75" actId="20577"/>
          <ac:spMkLst>
            <pc:docMk/>
            <pc:sldMk cId="2765888256" sldId="256"/>
            <ac:spMk id="50" creationId="{1132CACF-078F-4191-B537-AE2A6CDEA75E}"/>
          </ac:spMkLst>
        </pc:spChg>
        <pc:spChg chg="mod">
          <ac:chgData name="Alexander D Soto" userId="S::ads524@nau.edu::1d982df1-030d-4b8e-8ebd-952ddd1b2008" providerId="AD" clId="Web-{C099C19F-602A-B000-F970-EB21632CE481}" dt="2021-04-25T05:15:37.639" v="78" actId="20577"/>
          <ac:spMkLst>
            <pc:docMk/>
            <pc:sldMk cId="2765888256" sldId="256"/>
            <ac:spMk id="51" creationId="{3D8CCEEE-637F-4002-A783-43D533444079}"/>
          </ac:spMkLst>
        </pc:spChg>
        <pc:spChg chg="mod">
          <ac:chgData name="Alexander D Soto" userId="S::ads524@nau.edu::1d982df1-030d-4b8e-8ebd-952ddd1b2008" providerId="AD" clId="Web-{C099C19F-602A-B000-F970-EB21632CE481}" dt="2021-04-25T05:15:40.514" v="81" actId="20577"/>
          <ac:spMkLst>
            <pc:docMk/>
            <pc:sldMk cId="2765888256" sldId="256"/>
            <ac:spMk id="57" creationId="{709DC164-1572-4DED-B2D7-ECB9E08BF842}"/>
          </ac:spMkLst>
        </pc:spChg>
        <pc:spChg chg="mod">
          <ac:chgData name="Alexander D Soto" userId="S::ads524@nau.edu::1d982df1-030d-4b8e-8ebd-952ddd1b2008" providerId="AD" clId="Web-{C099C19F-602A-B000-F970-EB21632CE481}" dt="2021-04-25T05:17:20.837" v="242" actId="1076"/>
          <ac:spMkLst>
            <pc:docMk/>
            <pc:sldMk cId="2765888256" sldId="256"/>
            <ac:spMk id="58" creationId="{26950B18-A1FB-4B35-866A-D1B00573472C}"/>
          </ac:spMkLst>
        </pc:spChg>
        <pc:spChg chg="mod">
          <ac:chgData name="Alexander D Soto" userId="S::ads524@nau.edu::1d982df1-030d-4b8e-8ebd-952ddd1b2008" providerId="AD" clId="Web-{C099C19F-602A-B000-F970-EB21632CE481}" dt="2021-04-25T05:17:23.353" v="243" actId="1076"/>
          <ac:spMkLst>
            <pc:docMk/>
            <pc:sldMk cId="2765888256" sldId="256"/>
            <ac:spMk id="60" creationId="{AB3F81FB-BAEF-4834-BFDF-F82D238A6AC5}"/>
          </ac:spMkLst>
        </pc:spChg>
        <pc:spChg chg="mod">
          <ac:chgData name="Alexander D Soto" userId="S::ads524@nau.edu::1d982df1-030d-4b8e-8ebd-952ddd1b2008" providerId="AD" clId="Web-{C099C19F-602A-B000-F970-EB21632CE481}" dt="2021-04-25T05:13:54.634" v="46" actId="20577"/>
          <ac:spMkLst>
            <pc:docMk/>
            <pc:sldMk cId="2765888256" sldId="256"/>
            <ac:spMk id="74" creationId="{8083F70E-175B-4434-85ED-2AF18A03F4D6}"/>
          </ac:spMkLst>
        </pc:spChg>
        <pc:spChg chg="mod">
          <ac:chgData name="Alexander D Soto" userId="S::ads524@nau.edu::1d982df1-030d-4b8e-8ebd-952ddd1b2008" providerId="AD" clId="Web-{C099C19F-602A-B000-F970-EB21632CE481}" dt="2021-04-25T05:15:13.060" v="68" actId="20577"/>
          <ac:spMkLst>
            <pc:docMk/>
            <pc:sldMk cId="2765888256" sldId="256"/>
            <ac:spMk id="75" creationId="{ACF64923-D7C2-4C11-BA4B-4A4E01AFB400}"/>
          </ac:spMkLst>
        </pc:spChg>
        <pc:spChg chg="mod">
          <ac:chgData name="Alexander D Soto" userId="S::ads524@nau.edu::1d982df1-030d-4b8e-8ebd-952ddd1b2008" providerId="AD" clId="Web-{C099C19F-602A-B000-F970-EB21632CE481}" dt="2021-04-25T05:14:15.369" v="61" actId="20577"/>
          <ac:spMkLst>
            <pc:docMk/>
            <pc:sldMk cId="2765888256" sldId="256"/>
            <ac:spMk id="79" creationId="{F68C8B71-A5FC-4437-88E8-BA12626DDB5A}"/>
          </ac:spMkLst>
        </pc:spChg>
        <pc:spChg chg="mod">
          <ac:chgData name="Alexander D Soto" userId="S::ads524@nau.edu::1d982df1-030d-4b8e-8ebd-952ddd1b2008" providerId="AD" clId="Web-{C099C19F-602A-B000-F970-EB21632CE481}" dt="2021-04-25T05:13:32.445" v="28" actId="20577"/>
          <ac:spMkLst>
            <pc:docMk/>
            <pc:sldMk cId="2765888256" sldId="256"/>
            <ac:spMk id="81" creationId="{6BAE7E72-B4AC-44C1-B696-B402B3198725}"/>
          </ac:spMkLst>
        </pc:spChg>
        <pc:spChg chg="mod">
          <ac:chgData name="Alexander D Soto" userId="S::ads524@nau.edu::1d982df1-030d-4b8e-8ebd-952ddd1b2008" providerId="AD" clId="Web-{C099C19F-602A-B000-F970-EB21632CE481}" dt="2021-04-25T05:13:34.351" v="30" actId="20577"/>
          <ac:spMkLst>
            <pc:docMk/>
            <pc:sldMk cId="2765888256" sldId="256"/>
            <ac:spMk id="82" creationId="{C3121ED4-6B5D-4177-8BA7-F9F3FB7D9356}"/>
          </ac:spMkLst>
        </pc:spChg>
        <pc:spChg chg="mod">
          <ac:chgData name="Alexander D Soto" userId="S::ads524@nau.edu::1d982df1-030d-4b8e-8ebd-952ddd1b2008" providerId="AD" clId="Web-{C099C19F-602A-B000-F970-EB21632CE481}" dt="2021-04-25T05:13:36.289" v="32" actId="20577"/>
          <ac:spMkLst>
            <pc:docMk/>
            <pc:sldMk cId="2765888256" sldId="256"/>
            <ac:spMk id="83" creationId="{ABB2B559-90F7-4F89-B2E4-D001AF9CF0E2}"/>
          </ac:spMkLst>
        </pc:spChg>
        <pc:spChg chg="add mod">
          <ac:chgData name="Alexander D Soto" userId="S::ads524@nau.edu::1d982df1-030d-4b8e-8ebd-952ddd1b2008" providerId="AD" clId="Web-{C099C19F-602A-B000-F970-EB21632CE481}" dt="2021-04-25T05:15:59" v="102" actId="1076"/>
          <ac:spMkLst>
            <pc:docMk/>
            <pc:sldMk cId="2765888256" sldId="256"/>
            <ac:spMk id="90" creationId="{B585B537-7D41-4609-9A4E-D42570B2B647}"/>
          </ac:spMkLst>
        </pc:spChg>
        <pc:spChg chg="add mod">
          <ac:chgData name="Alexander D Soto" userId="S::ads524@nau.edu::1d982df1-030d-4b8e-8ebd-952ddd1b2008" providerId="AD" clId="Web-{C099C19F-602A-B000-F970-EB21632CE481}" dt="2021-04-25T05:16:37.377" v="177" actId="20577"/>
          <ac:spMkLst>
            <pc:docMk/>
            <pc:sldMk cId="2765888256" sldId="256"/>
            <ac:spMk id="91" creationId="{53DAC02B-48B4-4C5D-A167-38CD18AEBC15}"/>
          </ac:spMkLst>
        </pc:spChg>
        <pc:picChg chg="add mod">
          <ac:chgData name="Alexander D Soto" userId="S::ads524@nau.edu::1d982df1-030d-4b8e-8ebd-952ddd1b2008" providerId="AD" clId="Web-{C099C19F-602A-B000-F970-EB21632CE481}" dt="2021-04-25T05:11:46.392" v="16" actId="1076"/>
          <ac:picMkLst>
            <pc:docMk/>
            <pc:sldMk cId="2765888256" sldId="256"/>
            <ac:picMk id="7" creationId="{B24D90F9-538B-44A0-9CBB-9FEC0D99C339}"/>
          </ac:picMkLst>
        </pc:picChg>
        <pc:picChg chg="mod">
          <ac:chgData name="Alexander D Soto" userId="S::ads524@nau.edu::1d982df1-030d-4b8e-8ebd-952ddd1b2008" providerId="AD" clId="Web-{C099C19F-602A-B000-F970-EB21632CE481}" dt="2021-04-25T05:17:03.149" v="218" actId="1076"/>
          <ac:picMkLst>
            <pc:docMk/>
            <pc:sldMk cId="2765888256" sldId="256"/>
            <ac:picMk id="37" creationId="{E538971D-13EB-451A-B873-C6D2B356CDEE}"/>
          </ac:picMkLst>
        </pc:picChg>
        <pc:picChg chg="add mod">
          <ac:chgData name="Alexander D Soto" userId="S::ads524@nau.edu::1d982df1-030d-4b8e-8ebd-952ddd1b2008" providerId="AD" clId="Web-{C099C19F-602A-B000-F970-EB21632CE481}" dt="2021-04-25T05:12:38.989" v="18" actId="1076"/>
          <ac:picMkLst>
            <pc:docMk/>
            <pc:sldMk cId="2765888256" sldId="256"/>
            <ac:picMk id="64" creationId="{044E010A-AA2A-4AD9-A3F5-215CC9F2613A}"/>
          </ac:picMkLst>
        </pc:picChg>
      </pc:sldChg>
    </pc:docChg>
  </pc:docChgLst>
  <pc:docChgLst>
    <pc:chgData name="Andrea Georgina Hernandez Limon" userId="S::agh94@nau.edu::6fcd4d0b-4b7f-4755-a530-9eb3ae6ce82a" providerId="AD" clId="Web-{647ABA9F-50F9-C000-06E1-0A6125B09958}"/>
    <pc:docChg chg="modSld">
      <pc:chgData name="Andrea Georgina Hernandez Limon" userId="S::agh94@nau.edu::6fcd4d0b-4b7f-4755-a530-9eb3ae6ce82a" providerId="AD" clId="Web-{647ABA9F-50F9-C000-06E1-0A6125B09958}" dt="2021-04-03T02:42:09.387" v="5" actId="20577"/>
      <pc:docMkLst>
        <pc:docMk/>
      </pc:docMkLst>
      <pc:sldChg chg="modSp">
        <pc:chgData name="Andrea Georgina Hernandez Limon" userId="S::agh94@nau.edu::6fcd4d0b-4b7f-4755-a530-9eb3ae6ce82a" providerId="AD" clId="Web-{647ABA9F-50F9-C000-06E1-0A6125B09958}" dt="2021-04-03T02:42:09.387" v="5" actId="20577"/>
        <pc:sldMkLst>
          <pc:docMk/>
          <pc:sldMk cId="2765888256" sldId="256"/>
        </pc:sldMkLst>
        <pc:spChg chg="mod">
          <ac:chgData name="Andrea Georgina Hernandez Limon" userId="S::agh94@nau.edu::6fcd4d0b-4b7f-4755-a530-9eb3ae6ce82a" providerId="AD" clId="Web-{647ABA9F-50F9-C000-06E1-0A6125B09958}" dt="2021-04-03T02:42:09.387" v="5" actId="20577"/>
          <ac:spMkLst>
            <pc:docMk/>
            <pc:sldMk cId="2765888256" sldId="256"/>
            <ac:spMk id="18" creationId="{3463F1F6-E810-8942-8242-8AB925924B63}"/>
          </ac:spMkLst>
        </pc:spChg>
        <pc:spChg chg="mod">
          <ac:chgData name="Andrea Georgina Hernandez Limon" userId="S::agh94@nau.edu::6fcd4d0b-4b7f-4755-a530-9eb3ae6ce82a" providerId="AD" clId="Web-{647ABA9F-50F9-C000-06E1-0A6125B09958}" dt="2021-04-03T02:30:36.958" v="1" actId="20577"/>
          <ac:spMkLst>
            <pc:docMk/>
            <pc:sldMk cId="2765888256" sldId="256"/>
            <ac:spMk id="52" creationId="{16FDEA0F-E87F-044D-B491-D80AD80FC8EB}"/>
          </ac:spMkLst>
        </pc:spChg>
      </pc:sldChg>
    </pc:docChg>
  </pc:docChgLst>
  <pc:docChgLst>
    <pc:chgData name="Alexander D Soto" userId="S::ads524@nau.edu::1d982df1-030d-4b8e-8ebd-952ddd1b2008" providerId="AD" clId="Web-{8500CABE-D68C-4071-5D5A-197BFE71457F}"/>
    <pc:docChg chg="modSld">
      <pc:chgData name="Alexander D Soto" userId="S::ads524@nau.edu::1d982df1-030d-4b8e-8ebd-952ddd1b2008" providerId="AD" clId="Web-{8500CABE-D68C-4071-5D5A-197BFE71457F}" dt="2021-04-03T01:51:37.401" v="9" actId="1076"/>
      <pc:docMkLst>
        <pc:docMk/>
      </pc:docMkLst>
      <pc:sldChg chg="addSp modSp">
        <pc:chgData name="Alexander D Soto" userId="S::ads524@nau.edu::1d982df1-030d-4b8e-8ebd-952ddd1b2008" providerId="AD" clId="Web-{8500CABE-D68C-4071-5D5A-197BFE71457F}" dt="2021-04-03T01:51:37.401" v="9" actId="1076"/>
        <pc:sldMkLst>
          <pc:docMk/>
          <pc:sldMk cId="2765888256" sldId="256"/>
        </pc:sldMkLst>
        <pc:picChg chg="add mod">
          <ac:chgData name="Alexander D Soto" userId="S::ads524@nau.edu::1d982df1-030d-4b8e-8ebd-952ddd1b2008" providerId="AD" clId="Web-{8500CABE-D68C-4071-5D5A-197BFE71457F}" dt="2021-04-03T01:51:25.666" v="7" actId="1076"/>
          <ac:picMkLst>
            <pc:docMk/>
            <pc:sldMk cId="2765888256" sldId="256"/>
            <ac:picMk id="8" creationId="{3DE2D1B5-59FD-426A-A5AE-FFC4281EF04F}"/>
          </ac:picMkLst>
        </pc:picChg>
        <pc:picChg chg="add mod">
          <ac:chgData name="Alexander D Soto" userId="S::ads524@nau.edu::1d982df1-030d-4b8e-8ebd-952ddd1b2008" providerId="AD" clId="Web-{8500CABE-D68C-4071-5D5A-197BFE71457F}" dt="2021-04-03T01:51:23.401" v="6" actId="1076"/>
          <ac:picMkLst>
            <pc:docMk/>
            <pc:sldMk cId="2765888256" sldId="256"/>
            <ac:picMk id="11" creationId="{42064D57-A91C-4495-80C6-D78961CB79DF}"/>
          </ac:picMkLst>
        </pc:picChg>
        <pc:picChg chg="add mod">
          <ac:chgData name="Alexander D Soto" userId="S::ads524@nau.edu::1d982df1-030d-4b8e-8ebd-952ddd1b2008" providerId="AD" clId="Web-{8500CABE-D68C-4071-5D5A-197BFE71457F}" dt="2021-04-03T01:51:22.010" v="5" actId="1076"/>
          <ac:picMkLst>
            <pc:docMk/>
            <pc:sldMk cId="2765888256" sldId="256"/>
            <ac:picMk id="12" creationId="{FE5BEDDE-D4D4-4F92-8369-B48BF1FC0335}"/>
          </ac:picMkLst>
        </pc:picChg>
        <pc:picChg chg="add mod">
          <ac:chgData name="Alexander D Soto" userId="S::ads524@nau.edu::1d982df1-030d-4b8e-8ebd-952ddd1b2008" providerId="AD" clId="Web-{8500CABE-D68C-4071-5D5A-197BFE71457F}" dt="2021-04-03T01:51:20.947" v="4" actId="1076"/>
          <ac:picMkLst>
            <pc:docMk/>
            <pc:sldMk cId="2765888256" sldId="256"/>
            <ac:picMk id="13" creationId="{EF7FC4E9-E0F8-41C1-906E-A24B6CE4EA02}"/>
          </ac:picMkLst>
        </pc:picChg>
        <pc:picChg chg="add mod">
          <ac:chgData name="Alexander D Soto" userId="S::ads524@nau.edu::1d982df1-030d-4b8e-8ebd-952ddd1b2008" providerId="AD" clId="Web-{8500CABE-D68C-4071-5D5A-197BFE71457F}" dt="2021-04-03T01:51:37.401" v="9" actId="1076"/>
          <ac:picMkLst>
            <pc:docMk/>
            <pc:sldMk cId="2765888256" sldId="256"/>
            <ac:picMk id="14" creationId="{05471129-834A-4F91-BB91-6A0EC34EA5CF}"/>
          </ac:picMkLst>
        </pc:picChg>
      </pc:sldChg>
    </pc:docChg>
  </pc:docChgLst>
  <pc:docChgLst>
    <pc:chgData name="Timothy D Anderson" userId="S::tda62@nau.edu::f33d95cc-121d-4b65-b3f3-b1c0eec26770" providerId="AD" clId="Web-{2675B5EE-B4B2-48B7-A5B4-07D9CC3269E9}"/>
    <pc:docChg chg="modSld">
      <pc:chgData name="Timothy D Anderson" userId="S::tda62@nau.edu::f33d95cc-121d-4b65-b3f3-b1c0eec26770" providerId="AD" clId="Web-{2675B5EE-B4B2-48B7-A5B4-07D9CC3269E9}" dt="2021-04-02T19:24:25.631" v="0" actId="20577"/>
      <pc:docMkLst>
        <pc:docMk/>
      </pc:docMkLst>
      <pc:sldChg chg="modSp">
        <pc:chgData name="Timothy D Anderson" userId="S::tda62@nau.edu::f33d95cc-121d-4b65-b3f3-b1c0eec26770" providerId="AD" clId="Web-{2675B5EE-B4B2-48B7-A5B4-07D9CC3269E9}" dt="2021-04-02T19:24:25.631" v="0" actId="20577"/>
        <pc:sldMkLst>
          <pc:docMk/>
          <pc:sldMk cId="2765888256" sldId="256"/>
        </pc:sldMkLst>
        <pc:spChg chg="mod">
          <ac:chgData name="Timothy D Anderson" userId="S::tda62@nau.edu::f33d95cc-121d-4b65-b3f3-b1c0eec26770" providerId="AD" clId="Web-{2675B5EE-B4B2-48B7-A5B4-07D9CC3269E9}" dt="2021-04-02T19:24:25.631" v="0" actId="20577"/>
          <ac:spMkLst>
            <pc:docMk/>
            <pc:sldMk cId="2765888256" sldId="256"/>
            <ac:spMk id="9" creationId="{199CE728-D159-834E-9FC9-F62FBD3B6DFE}"/>
          </ac:spMkLst>
        </pc:spChg>
      </pc:sldChg>
    </pc:docChg>
  </pc:docChgLst>
  <pc:docChgLst>
    <pc:chgData name="Alexander D Soto" userId="S::ads524@nau.edu::1d982df1-030d-4b8e-8ebd-952ddd1b2008" providerId="AD" clId="Web-{D0D4C19F-80B6-C000-20C3-E5DB01361C59}"/>
    <pc:docChg chg="modSld">
      <pc:chgData name="Alexander D Soto" userId="S::ads524@nau.edu::1d982df1-030d-4b8e-8ebd-952ddd1b2008" providerId="AD" clId="Web-{D0D4C19F-80B6-C000-20C3-E5DB01361C59}" dt="2021-04-25T22:25:13.909" v="176" actId="1076"/>
      <pc:docMkLst>
        <pc:docMk/>
      </pc:docMkLst>
      <pc:sldChg chg="modSp">
        <pc:chgData name="Alexander D Soto" userId="S::ads524@nau.edu::1d982df1-030d-4b8e-8ebd-952ddd1b2008" providerId="AD" clId="Web-{D0D4C19F-80B6-C000-20C3-E5DB01361C59}" dt="2021-04-25T22:25:13.909" v="176" actId="1076"/>
        <pc:sldMkLst>
          <pc:docMk/>
          <pc:sldMk cId="2765888256" sldId="256"/>
        </pc:sldMkLst>
        <pc:spChg chg="mod">
          <ac:chgData name="Alexander D Soto" userId="S::ads524@nau.edu::1d982df1-030d-4b8e-8ebd-952ddd1b2008" providerId="AD" clId="Web-{D0D4C19F-80B6-C000-20C3-E5DB01361C59}" dt="2021-04-25T22:24:50.377" v="169" actId="20577"/>
          <ac:spMkLst>
            <pc:docMk/>
            <pc:sldMk cId="2765888256" sldId="256"/>
            <ac:spMk id="48" creationId="{5AABC876-F20B-F148-8B9C-C3B6EBAEC0D5}"/>
          </ac:spMkLst>
        </pc:spChg>
        <pc:spChg chg="mod">
          <ac:chgData name="Alexander D Soto" userId="S::ads524@nau.edu::1d982df1-030d-4b8e-8ebd-952ddd1b2008" providerId="AD" clId="Web-{D0D4C19F-80B6-C000-20C3-E5DB01361C59}" dt="2021-04-25T22:25:09.081" v="174" actId="1076"/>
          <ac:spMkLst>
            <pc:docMk/>
            <pc:sldMk cId="2765888256" sldId="256"/>
            <ac:spMk id="60" creationId="{AB3F81FB-BAEF-4834-BFDF-F82D238A6AC5}"/>
          </ac:spMkLst>
        </pc:spChg>
        <pc:spChg chg="mod">
          <ac:chgData name="Alexander D Soto" userId="S::ads524@nau.edu::1d982df1-030d-4b8e-8ebd-952ddd1b2008" providerId="AD" clId="Web-{D0D4C19F-80B6-C000-20C3-E5DB01361C59}" dt="2021-04-25T22:24:53.940" v="170" actId="1076"/>
          <ac:spMkLst>
            <pc:docMk/>
            <pc:sldMk cId="2765888256" sldId="256"/>
            <ac:spMk id="90" creationId="{B585B537-7D41-4609-9A4E-D42570B2B647}"/>
          </ac:spMkLst>
        </pc:spChg>
        <pc:spChg chg="mod">
          <ac:chgData name="Alexander D Soto" userId="S::ads524@nau.edu::1d982df1-030d-4b8e-8ebd-952ddd1b2008" providerId="AD" clId="Web-{D0D4C19F-80B6-C000-20C3-E5DB01361C59}" dt="2021-04-25T22:25:02.159" v="172" actId="1076"/>
          <ac:spMkLst>
            <pc:docMk/>
            <pc:sldMk cId="2765888256" sldId="256"/>
            <ac:spMk id="91" creationId="{53DAC02B-48B4-4C5D-A167-38CD18AEBC15}"/>
          </ac:spMkLst>
        </pc:spChg>
        <pc:picChg chg="mod">
          <ac:chgData name="Alexander D Soto" userId="S::ads524@nau.edu::1d982df1-030d-4b8e-8ebd-952ddd1b2008" providerId="AD" clId="Web-{D0D4C19F-80B6-C000-20C3-E5DB01361C59}" dt="2021-04-25T22:25:04.628" v="173" actId="1076"/>
          <ac:picMkLst>
            <pc:docMk/>
            <pc:sldMk cId="2765888256" sldId="256"/>
            <ac:picMk id="7" creationId="{B24D90F9-538B-44A0-9CBB-9FEC0D99C339}"/>
          </ac:picMkLst>
        </pc:picChg>
        <pc:picChg chg="mod">
          <ac:chgData name="Alexander D Soto" userId="S::ads524@nau.edu::1d982df1-030d-4b8e-8ebd-952ddd1b2008" providerId="AD" clId="Web-{D0D4C19F-80B6-C000-20C3-E5DB01361C59}" dt="2021-04-25T22:25:13.909" v="176" actId="1076"/>
          <ac:picMkLst>
            <pc:docMk/>
            <pc:sldMk cId="2765888256" sldId="256"/>
            <ac:picMk id="37" creationId="{E538971D-13EB-451A-B873-C6D2B356CDEE}"/>
          </ac:picMkLst>
        </pc:picChg>
        <pc:picChg chg="mod">
          <ac:chgData name="Alexander D Soto" userId="S::ads524@nau.edu::1d982df1-030d-4b8e-8ebd-952ddd1b2008" providerId="AD" clId="Web-{D0D4C19F-80B6-C000-20C3-E5DB01361C59}" dt="2021-04-25T22:24:56.831" v="171" actId="1076"/>
          <ac:picMkLst>
            <pc:docMk/>
            <pc:sldMk cId="2765888256" sldId="256"/>
            <ac:picMk id="64" creationId="{044E010A-AA2A-4AD9-A3F5-215CC9F2613A}"/>
          </ac:picMkLst>
        </pc:picChg>
      </pc:sldChg>
    </pc:docChg>
  </pc:docChgLst>
  <pc:docChgLst>
    <pc:chgData name="Alexander D Soto" userId="S::ads524@nau.edu::1d982df1-030d-4b8e-8ebd-952ddd1b2008" providerId="AD" clId="Web-{329AC19F-109C-C000-06E1-0313A17E04F6}"/>
    <pc:docChg chg="modSld">
      <pc:chgData name="Alexander D Soto" userId="S::ads524@nau.edu::1d982df1-030d-4b8e-8ebd-952ddd1b2008" providerId="AD" clId="Web-{329AC19F-109C-C000-06E1-0313A17E04F6}" dt="2021-04-25T05:19:13.255" v="21" actId="1076"/>
      <pc:docMkLst>
        <pc:docMk/>
      </pc:docMkLst>
      <pc:sldChg chg="modSp">
        <pc:chgData name="Alexander D Soto" userId="S::ads524@nau.edu::1d982df1-030d-4b8e-8ebd-952ddd1b2008" providerId="AD" clId="Web-{329AC19F-109C-C000-06E1-0313A17E04F6}" dt="2021-04-25T05:19:13.255" v="21" actId="1076"/>
        <pc:sldMkLst>
          <pc:docMk/>
          <pc:sldMk cId="2765888256" sldId="256"/>
        </pc:sldMkLst>
        <pc:spChg chg="mod">
          <ac:chgData name="Alexander D Soto" userId="S::ads524@nau.edu::1d982df1-030d-4b8e-8ebd-952ddd1b2008" providerId="AD" clId="Web-{329AC19F-109C-C000-06E1-0313A17E04F6}" dt="2021-04-25T05:18:45.332" v="11" actId="20577"/>
          <ac:spMkLst>
            <pc:docMk/>
            <pc:sldMk cId="2765888256" sldId="256"/>
            <ac:spMk id="48" creationId="{5AABC876-F20B-F148-8B9C-C3B6EBAEC0D5}"/>
          </ac:spMkLst>
        </pc:spChg>
        <pc:spChg chg="mod">
          <ac:chgData name="Alexander D Soto" userId="S::ads524@nau.edu::1d982df1-030d-4b8e-8ebd-952ddd1b2008" providerId="AD" clId="Web-{329AC19F-109C-C000-06E1-0313A17E04F6}" dt="2021-04-25T05:19:06.864" v="18" actId="14100"/>
          <ac:spMkLst>
            <pc:docMk/>
            <pc:sldMk cId="2765888256" sldId="256"/>
            <ac:spMk id="90" creationId="{B585B537-7D41-4609-9A4E-D42570B2B647}"/>
          </ac:spMkLst>
        </pc:spChg>
        <pc:spChg chg="mod">
          <ac:chgData name="Alexander D Soto" userId="S::ads524@nau.edu::1d982df1-030d-4b8e-8ebd-952ddd1b2008" providerId="AD" clId="Web-{329AC19F-109C-C000-06E1-0313A17E04F6}" dt="2021-04-25T05:19:11.583" v="20" actId="14100"/>
          <ac:spMkLst>
            <pc:docMk/>
            <pc:sldMk cId="2765888256" sldId="256"/>
            <ac:spMk id="91" creationId="{53DAC02B-48B4-4C5D-A167-38CD18AEBC15}"/>
          </ac:spMkLst>
        </pc:spChg>
        <pc:picChg chg="mod">
          <ac:chgData name="Alexander D Soto" userId="S::ads524@nau.edu::1d982df1-030d-4b8e-8ebd-952ddd1b2008" providerId="AD" clId="Web-{329AC19F-109C-C000-06E1-0313A17E04F6}" dt="2021-04-25T05:19:13.255" v="21" actId="1076"/>
          <ac:picMkLst>
            <pc:docMk/>
            <pc:sldMk cId="2765888256" sldId="256"/>
            <ac:picMk id="7" creationId="{B24D90F9-538B-44A0-9CBB-9FEC0D99C339}"/>
          </ac:picMkLst>
        </pc:picChg>
        <pc:picChg chg="mod">
          <ac:chgData name="Alexander D Soto" userId="S::ads524@nau.edu::1d982df1-030d-4b8e-8ebd-952ddd1b2008" providerId="AD" clId="Web-{329AC19F-109C-C000-06E1-0313A17E04F6}" dt="2021-04-25T05:19:08.911" v="19" actId="1076"/>
          <ac:picMkLst>
            <pc:docMk/>
            <pc:sldMk cId="2765888256" sldId="256"/>
            <ac:picMk id="64" creationId="{044E010A-AA2A-4AD9-A3F5-215CC9F2613A}"/>
          </ac:picMkLst>
        </pc:picChg>
      </pc:sldChg>
    </pc:docChg>
  </pc:docChgLst>
  <pc:docChgLst>
    <pc:chgData name="Alexander D Soto" userId="S::ads524@nau.edu::1d982df1-030d-4b8e-8ebd-952ddd1b2008" providerId="AD" clId="Web-{C79AC19F-C0F0-C000-1FDB-72825191E088}"/>
    <pc:docChg chg="modSld">
      <pc:chgData name="Alexander D Soto" userId="S::ads524@nau.edu::1d982df1-030d-4b8e-8ebd-952ddd1b2008" providerId="AD" clId="Web-{C79AC19F-C0F0-C000-1FDB-72825191E088}" dt="2021-04-25T05:28:12.541" v="1"/>
      <pc:docMkLst>
        <pc:docMk/>
      </pc:docMkLst>
      <pc:sldChg chg="delSp">
        <pc:chgData name="Alexander D Soto" userId="S::ads524@nau.edu::1d982df1-030d-4b8e-8ebd-952ddd1b2008" providerId="AD" clId="Web-{C79AC19F-C0F0-C000-1FDB-72825191E088}" dt="2021-04-25T05:28:12.541" v="1"/>
        <pc:sldMkLst>
          <pc:docMk/>
          <pc:sldMk cId="2765888256" sldId="256"/>
        </pc:sldMkLst>
        <pc:picChg chg="del">
          <ac:chgData name="Alexander D Soto" userId="S::ads524@nau.edu::1d982df1-030d-4b8e-8ebd-952ddd1b2008" providerId="AD" clId="Web-{C79AC19F-C0F0-C000-1FDB-72825191E088}" dt="2021-04-25T05:28:12.541" v="1"/>
          <ac:picMkLst>
            <pc:docMk/>
            <pc:sldMk cId="2765888256" sldId="256"/>
            <ac:picMk id="22" creationId="{A459C0A6-CC45-4A6B-8548-D30DBAD175CB}"/>
          </ac:picMkLst>
        </pc:picChg>
        <pc:picChg chg="del">
          <ac:chgData name="Alexander D Soto" userId="S::ads524@nau.edu::1d982df1-030d-4b8e-8ebd-952ddd1b2008" providerId="AD" clId="Web-{C79AC19F-C0F0-C000-1FDB-72825191E088}" dt="2021-04-25T05:28:05.369" v="0"/>
          <ac:picMkLst>
            <pc:docMk/>
            <pc:sldMk cId="2765888256" sldId="256"/>
            <ac:picMk id="62" creationId="{C075C587-977B-424F-8D70-F30D9B3A1F7B}"/>
          </ac:picMkLst>
        </pc:picChg>
      </pc:sldChg>
    </pc:docChg>
  </pc:docChgLst>
  <pc:docChgLst>
    <pc:chgData name="Alexander D Soto" userId="S::ads524@nau.edu::1d982df1-030d-4b8e-8ebd-952ddd1b2008" providerId="AD" clId="Web-{2846C19F-0028-C000-06E1-00656240BBBE}"/>
    <pc:docChg chg="modSld">
      <pc:chgData name="Alexander D Soto" userId="S::ads524@nau.edu::1d982df1-030d-4b8e-8ebd-952ddd1b2008" providerId="AD" clId="Web-{2846C19F-0028-C000-06E1-00656240BBBE}" dt="2021-04-24T05:32:59.447" v="238" actId="14100"/>
      <pc:docMkLst>
        <pc:docMk/>
      </pc:docMkLst>
      <pc:sldChg chg="addSp delSp modSp">
        <pc:chgData name="Alexander D Soto" userId="S::ads524@nau.edu::1d982df1-030d-4b8e-8ebd-952ddd1b2008" providerId="AD" clId="Web-{2846C19F-0028-C000-06E1-00656240BBBE}" dt="2021-04-24T05:32:59.447" v="238" actId="14100"/>
        <pc:sldMkLst>
          <pc:docMk/>
          <pc:sldMk cId="2765888256" sldId="256"/>
        </pc:sldMkLst>
        <pc:spChg chg="mod">
          <ac:chgData name="Alexander D Soto" userId="S::ads524@nau.edu::1d982df1-030d-4b8e-8ebd-952ddd1b2008" providerId="AD" clId="Web-{2846C19F-0028-C000-06E1-00656240BBBE}" dt="2021-04-24T05:31:36.973" v="221" actId="1076"/>
          <ac:spMkLst>
            <pc:docMk/>
            <pc:sldMk cId="2765888256" sldId="256"/>
            <ac:spMk id="26" creationId="{9455778B-2A91-4EFD-A66F-C9F5CB54AA17}"/>
          </ac:spMkLst>
        </pc:spChg>
        <pc:spChg chg="add">
          <ac:chgData name="Alexander D Soto" userId="S::ads524@nau.edu::1d982df1-030d-4b8e-8ebd-952ddd1b2008" providerId="AD" clId="Web-{2846C19F-0028-C000-06E1-00656240BBBE}" dt="2021-04-24T05:09:31.682" v="190"/>
          <ac:spMkLst>
            <pc:docMk/>
            <pc:sldMk cId="2765888256" sldId="256"/>
            <ac:spMk id="76" creationId="{EB08DBF1-277D-4659-A43C-AFC6E184BD8D}"/>
          </ac:spMkLst>
        </pc:spChg>
        <pc:spChg chg="add">
          <ac:chgData name="Alexander D Soto" userId="S::ads524@nau.edu::1d982df1-030d-4b8e-8ebd-952ddd1b2008" providerId="AD" clId="Web-{2846C19F-0028-C000-06E1-00656240BBBE}" dt="2021-04-24T05:09:34.088" v="191"/>
          <ac:spMkLst>
            <pc:docMk/>
            <pc:sldMk cId="2765888256" sldId="256"/>
            <ac:spMk id="80" creationId="{EB08DBF1-277D-4659-A43C-AFC6E184BD8D}"/>
          </ac:spMkLst>
        </pc:spChg>
        <pc:spChg chg="add">
          <ac:chgData name="Alexander D Soto" userId="S::ads524@nau.edu::1d982df1-030d-4b8e-8ebd-952ddd1b2008" providerId="AD" clId="Web-{2846C19F-0028-C000-06E1-00656240BBBE}" dt="2021-04-24T05:22:46.610" v="203"/>
          <ac:spMkLst>
            <pc:docMk/>
            <pc:sldMk cId="2765888256" sldId="256"/>
            <ac:spMk id="83" creationId="{3CC88375-A3AA-4337-BE25-6531E6AC7F05}"/>
          </ac:spMkLst>
        </pc:spChg>
        <pc:grpChg chg="add mod">
          <ac:chgData name="Alexander D Soto" userId="S::ads524@nau.edu::1d982df1-030d-4b8e-8ebd-952ddd1b2008" providerId="AD" clId="Web-{2846C19F-0028-C000-06E1-00656240BBBE}" dt="2021-04-24T05:32:22.585" v="227" actId="1076"/>
          <ac:grpSpMkLst>
            <pc:docMk/>
            <pc:sldMk cId="2765888256" sldId="256"/>
            <ac:grpSpMk id="72" creationId="{AECAD4F0-746F-4CD7-BFAD-4CC569AB6C80}"/>
          </ac:grpSpMkLst>
        </pc:grpChg>
        <pc:grpChg chg="add del mod">
          <ac:chgData name="Alexander D Soto" userId="S::ads524@nau.edu::1d982df1-030d-4b8e-8ebd-952ddd1b2008" providerId="AD" clId="Web-{2846C19F-0028-C000-06E1-00656240BBBE}" dt="2021-04-24T05:32:49.227" v="234" actId="1076"/>
          <ac:grpSpMkLst>
            <pc:docMk/>
            <pc:sldMk cId="2765888256" sldId="256"/>
            <ac:grpSpMk id="77" creationId="{AECAD4F0-746F-4CD7-BFAD-4CC569AB6C80}"/>
          </ac:grpSpMkLst>
        </pc:grpChg>
        <pc:grpChg chg="add mod">
          <ac:chgData name="Alexander D Soto" userId="S::ads524@nau.edu::1d982df1-030d-4b8e-8ebd-952ddd1b2008" providerId="AD" clId="Web-{2846C19F-0028-C000-06E1-00656240BBBE}" dt="2021-04-24T05:32:59.447" v="238" actId="14100"/>
          <ac:grpSpMkLst>
            <pc:docMk/>
            <pc:sldMk cId="2765888256" sldId="256"/>
            <ac:grpSpMk id="81" creationId="{594E29FC-9A67-4838-9E61-4CA7E5FB0D7C}"/>
          </ac:grpSpMkLst>
        </pc:grpChg>
        <pc:picChg chg="add mod">
          <ac:chgData name="Alexander D Soto" userId="S::ads524@nau.edu::1d982df1-030d-4b8e-8ebd-952ddd1b2008" providerId="AD" clId="Web-{2846C19F-0028-C000-06E1-00656240BBBE}" dt="2021-04-24T05:09:39.526" v="192"/>
          <ac:picMkLst>
            <pc:docMk/>
            <pc:sldMk cId="2765888256" sldId="256"/>
            <ac:picMk id="22" creationId="{A459C0A6-CC45-4A6B-8548-D30DBAD175CB}"/>
          </ac:picMkLst>
        </pc:picChg>
        <pc:picChg chg="add mod">
          <ac:chgData name="Alexander D Soto" userId="S::ads524@nau.edu::1d982df1-030d-4b8e-8ebd-952ddd1b2008" providerId="AD" clId="Web-{2846C19F-0028-C000-06E1-00656240BBBE}" dt="2021-04-24T05:09:52.683" v="195"/>
          <ac:picMkLst>
            <pc:docMk/>
            <pc:sldMk cId="2765888256" sldId="256"/>
            <ac:picMk id="62" creationId="{C075C587-977B-424F-8D70-F30D9B3A1F7B}"/>
          </ac:picMkLst>
        </pc:picChg>
        <pc:picChg chg="add">
          <ac:chgData name="Alexander D Soto" userId="S::ads524@nau.edu::1d982df1-030d-4b8e-8ebd-952ddd1b2008" providerId="AD" clId="Web-{2846C19F-0028-C000-06E1-00656240BBBE}" dt="2021-04-24T05:09:31.682" v="190"/>
          <ac:picMkLst>
            <pc:docMk/>
            <pc:sldMk cId="2765888256" sldId="256"/>
            <ac:picMk id="73" creationId="{E5B6B8B2-983D-4BEF-A580-44322680F486}"/>
          </ac:picMkLst>
        </pc:picChg>
        <pc:picChg chg="add">
          <ac:chgData name="Alexander D Soto" userId="S::ads524@nau.edu::1d982df1-030d-4b8e-8ebd-952ddd1b2008" providerId="AD" clId="Web-{2846C19F-0028-C000-06E1-00656240BBBE}" dt="2021-04-24T05:09:34.088" v="191"/>
          <ac:picMkLst>
            <pc:docMk/>
            <pc:sldMk cId="2765888256" sldId="256"/>
            <ac:picMk id="78" creationId="{E5B6B8B2-983D-4BEF-A580-44322680F486}"/>
          </ac:picMkLst>
        </pc:picChg>
        <pc:picChg chg="add">
          <ac:chgData name="Alexander D Soto" userId="S::ads524@nau.edu::1d982df1-030d-4b8e-8ebd-952ddd1b2008" providerId="AD" clId="Web-{2846C19F-0028-C000-06E1-00656240BBBE}" dt="2021-04-24T05:22:46.610" v="203"/>
          <ac:picMkLst>
            <pc:docMk/>
            <pc:sldMk cId="2765888256" sldId="256"/>
            <ac:picMk id="82" creationId="{0845E4C2-9270-4640-A1A8-A0725F8E158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088045"/>
            <a:ext cx="34198560" cy="10823787"/>
          </a:xfrm>
        </p:spPr>
        <p:txBody>
          <a:bodyPr anchor="b"/>
          <a:lstStyle>
            <a:lvl1pPr algn="ctr">
              <a:defRPr sz="26400"/>
            </a:lvl1pPr>
          </a:lstStyle>
          <a:p>
            <a:r>
              <a:rPr lang="en-US"/>
              <a:t>Click to edit Master title style</a:t>
            </a:r>
          </a:p>
        </p:txBody>
      </p:sp>
      <p:sp>
        <p:nvSpPr>
          <p:cNvPr id="3" name="Subtitle 2"/>
          <p:cNvSpPr>
            <a:spLocks noGrp="1"/>
          </p:cNvSpPr>
          <p:nvPr>
            <p:ph type="subTitle" idx="1"/>
          </p:nvPr>
        </p:nvSpPr>
        <p:spPr>
          <a:xfrm>
            <a:off x="5029200" y="16329239"/>
            <a:ext cx="30175200" cy="7506121"/>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p>
        </p:txBody>
      </p:sp>
      <p:sp>
        <p:nvSpPr>
          <p:cNvPr id="4" name="Date Placeholder 3"/>
          <p:cNvSpPr>
            <a:spLocks noGrp="1"/>
          </p:cNvSpPr>
          <p:nvPr>
            <p:ph type="dt" sz="half" idx="10"/>
          </p:nvPr>
        </p:nvSpPr>
        <p:spPr/>
        <p:txBody>
          <a:bodyPr/>
          <a:lstStyle/>
          <a:p>
            <a:fld id="{37E677B0-419F-3346-AEA6-E537A8118DFA}"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9465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407051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655233"/>
            <a:ext cx="8675370" cy="26346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6062" y="1655233"/>
            <a:ext cx="25523190" cy="26346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8702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E677B0-419F-3346-AEA6-E537A8118DFA}"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4089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7750819"/>
            <a:ext cx="34701480" cy="12932408"/>
          </a:xfrm>
        </p:spPr>
        <p:txBody>
          <a:bodyPr anchor="b"/>
          <a:lstStyle>
            <a:lvl1pPr>
              <a:defRPr sz="26400"/>
            </a:lvl1pPr>
          </a:lstStyle>
          <a:p>
            <a:r>
              <a:rPr lang="en-US"/>
              <a:t>Click to edit Master title style</a:t>
            </a:r>
          </a:p>
        </p:txBody>
      </p:sp>
      <p:sp>
        <p:nvSpPr>
          <p:cNvPr id="3" name="Text Placeholder 2"/>
          <p:cNvSpPr>
            <a:spLocks noGrp="1"/>
          </p:cNvSpPr>
          <p:nvPr>
            <p:ph type="body" idx="1"/>
          </p:nvPr>
        </p:nvSpPr>
        <p:spPr>
          <a:xfrm>
            <a:off x="2745107" y="20805572"/>
            <a:ext cx="34701480" cy="680084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E677B0-419F-3346-AEA6-E537A8118DFA}"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31463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368260" y="8276166"/>
            <a:ext cx="17099280" cy="197260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E677B0-419F-3346-AEA6-E537A8118DFA}"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51573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655240"/>
            <a:ext cx="34701480" cy="6009219"/>
          </a:xfrm>
        </p:spPr>
        <p:txBody>
          <a:bodyPr/>
          <a:lstStyle/>
          <a:p>
            <a:r>
              <a:rPr lang="en-US"/>
              <a:t>Click to edit Master title style</a:t>
            </a:r>
          </a:p>
        </p:txBody>
      </p:sp>
      <p:sp>
        <p:nvSpPr>
          <p:cNvPr id="3" name="Text Placeholder 2"/>
          <p:cNvSpPr>
            <a:spLocks noGrp="1"/>
          </p:cNvSpPr>
          <p:nvPr>
            <p:ph type="body" idx="1"/>
          </p:nvPr>
        </p:nvSpPr>
        <p:spPr>
          <a:xfrm>
            <a:off x="2771305" y="7621272"/>
            <a:ext cx="17020696"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1356340"/>
            <a:ext cx="17020696"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368262" y="7621272"/>
            <a:ext cx="17104520" cy="373506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1356340"/>
            <a:ext cx="17104520" cy="167034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E677B0-419F-3346-AEA6-E537A8118DFA}" type="datetimeFigureOut">
              <a:rPr lang="en-US" smtClean="0"/>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61692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E677B0-419F-3346-AEA6-E537A8118DFA}" type="datetimeFigureOut">
              <a:rPr lang="en-US" smtClean="0"/>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7292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677B0-419F-3346-AEA6-E537A8118DFA}" type="datetimeFigureOut">
              <a:rPr lang="en-US" smtClean="0"/>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91606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Content Placeholder 2"/>
          <p:cNvSpPr>
            <a:spLocks noGrp="1"/>
          </p:cNvSpPr>
          <p:nvPr>
            <p:ph idx="1"/>
          </p:nvPr>
        </p:nvSpPr>
        <p:spPr>
          <a:xfrm>
            <a:off x="17104520" y="4476333"/>
            <a:ext cx="20368260" cy="2209376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10087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072640"/>
            <a:ext cx="12976383" cy="7254240"/>
          </a:xfrm>
        </p:spPr>
        <p:txBody>
          <a:bodyPr anchor="b"/>
          <a:lstStyle>
            <a:lvl1pPr>
              <a:defRPr sz="14080"/>
            </a:lvl1pPr>
          </a:lstStyle>
          <a:p>
            <a:r>
              <a:rPr lang="en-US"/>
              <a:t>Click to edit Master title style</a:t>
            </a:r>
          </a:p>
        </p:txBody>
      </p:sp>
      <p:sp>
        <p:nvSpPr>
          <p:cNvPr id="3" name="Picture Placeholder 2"/>
          <p:cNvSpPr>
            <a:spLocks noGrp="1" noChangeAspect="1"/>
          </p:cNvSpPr>
          <p:nvPr>
            <p:ph type="pic" idx="1"/>
          </p:nvPr>
        </p:nvSpPr>
        <p:spPr>
          <a:xfrm>
            <a:off x="17104520" y="4476333"/>
            <a:ext cx="20368260" cy="22093767"/>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p>
        </p:txBody>
      </p:sp>
      <p:sp>
        <p:nvSpPr>
          <p:cNvPr id="4" name="Text Placeholder 3"/>
          <p:cNvSpPr>
            <a:spLocks noGrp="1"/>
          </p:cNvSpPr>
          <p:nvPr>
            <p:ph type="body" sz="half" idx="2"/>
          </p:nvPr>
        </p:nvSpPr>
        <p:spPr>
          <a:xfrm>
            <a:off x="2771301" y="9326880"/>
            <a:ext cx="12976383" cy="17279199"/>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37E677B0-419F-3346-AEA6-E537A8118DFA}"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24A69-0C1F-A24F-A5DA-82687E67AB2C}" type="slidenum">
              <a:rPr lang="en-US" smtClean="0"/>
              <a:t>‹#›</a:t>
            </a:fld>
            <a:endParaRPr lang="en-US"/>
          </a:p>
        </p:txBody>
      </p:sp>
    </p:spTree>
    <p:extLst>
      <p:ext uri="{BB962C8B-B14F-4D97-AF65-F5344CB8AC3E}">
        <p14:creationId xmlns:p14="http://schemas.microsoft.com/office/powerpoint/2010/main" val="288776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655240"/>
            <a:ext cx="34701480" cy="6009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66060" y="8276166"/>
            <a:ext cx="34701480" cy="197260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66060" y="28815460"/>
            <a:ext cx="9052560" cy="1655233"/>
          </a:xfrm>
          <a:prstGeom prst="rect">
            <a:avLst/>
          </a:prstGeom>
        </p:spPr>
        <p:txBody>
          <a:bodyPr vert="horz" lIns="91440" tIns="45720" rIns="91440" bIns="45720" rtlCol="0" anchor="ctr"/>
          <a:lstStyle>
            <a:lvl1pPr algn="l">
              <a:defRPr sz="5280">
                <a:solidFill>
                  <a:schemeClr val="tx1">
                    <a:tint val="75000"/>
                  </a:schemeClr>
                </a:solidFill>
              </a:defRPr>
            </a:lvl1pPr>
          </a:lstStyle>
          <a:p>
            <a:fld id="{37E677B0-419F-3346-AEA6-E537A8118DFA}" type="datetimeFigureOut">
              <a:rPr lang="en-US" smtClean="0"/>
              <a:t>4/25/2021</a:t>
            </a:fld>
            <a:endParaRPr lang="en-US"/>
          </a:p>
        </p:txBody>
      </p:sp>
      <p:sp>
        <p:nvSpPr>
          <p:cNvPr id="5" name="Footer Placeholder 4"/>
          <p:cNvSpPr>
            <a:spLocks noGrp="1"/>
          </p:cNvSpPr>
          <p:nvPr>
            <p:ph type="ftr" sz="quarter" idx="3"/>
          </p:nvPr>
        </p:nvSpPr>
        <p:spPr>
          <a:xfrm>
            <a:off x="13327380" y="28815460"/>
            <a:ext cx="13578840" cy="1655233"/>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28815460"/>
            <a:ext cx="9052560" cy="1655233"/>
          </a:xfrm>
          <a:prstGeom prst="rect">
            <a:avLst/>
          </a:prstGeom>
        </p:spPr>
        <p:txBody>
          <a:bodyPr vert="horz" lIns="91440" tIns="45720" rIns="91440" bIns="45720" rtlCol="0" anchor="ctr"/>
          <a:lstStyle>
            <a:lvl1pPr algn="r">
              <a:defRPr sz="5280">
                <a:solidFill>
                  <a:schemeClr val="tx1">
                    <a:tint val="75000"/>
                  </a:schemeClr>
                </a:solidFill>
              </a:defRPr>
            </a:lvl1pPr>
          </a:lstStyle>
          <a:p>
            <a:fld id="{5E424A69-0C1F-A24F-A5DA-82687E67AB2C}" type="slidenum">
              <a:rPr lang="en-US" smtClean="0"/>
              <a:t>‹#›</a:t>
            </a:fld>
            <a:endParaRPr lang="en-US"/>
          </a:p>
        </p:txBody>
      </p:sp>
    </p:spTree>
    <p:extLst>
      <p:ext uri="{BB962C8B-B14F-4D97-AF65-F5344CB8AC3E}">
        <p14:creationId xmlns:p14="http://schemas.microsoft.com/office/powerpoint/2010/main" val="336350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jpeg"/><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png"/><Relationship Id="rId25" Type="http://schemas.openxmlformats.org/officeDocument/2006/relationships/image" Target="../media/image24.jpeg"/><Relationship Id="rId2" Type="http://schemas.openxmlformats.org/officeDocument/2006/relationships/image" Target="../media/image1.pn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5" Type="http://schemas.openxmlformats.org/officeDocument/2006/relationships/image" Target="../media/image4.jpeg"/><Relationship Id="rId15" Type="http://schemas.openxmlformats.org/officeDocument/2006/relationships/image" Target="../media/image14.png"/><Relationship Id="rId23" Type="http://schemas.openxmlformats.org/officeDocument/2006/relationships/image" Target="../media/image22.jpeg"/><Relationship Id="rId28" Type="http://schemas.openxmlformats.org/officeDocument/2006/relationships/image" Target="../media/image27.pn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BF9636B-809F-2140-9ABB-FED362148E3A}"/>
              </a:ext>
            </a:extLst>
          </p:cNvPr>
          <p:cNvSpPr/>
          <p:nvPr/>
        </p:nvSpPr>
        <p:spPr>
          <a:xfrm>
            <a:off x="0" y="0"/>
            <a:ext cx="40233600" cy="6181344"/>
          </a:xfrm>
          <a:prstGeom prst="rect">
            <a:avLst/>
          </a:prstGeom>
          <a:solidFill>
            <a:srgbClr val="083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42CF64-2D16-F449-A9DC-5613AC8D92E6}"/>
              </a:ext>
            </a:extLst>
          </p:cNvPr>
          <p:cNvSpPr txBox="1"/>
          <p:nvPr/>
        </p:nvSpPr>
        <p:spPr>
          <a:xfrm>
            <a:off x="6434035" y="390090"/>
            <a:ext cx="33432496" cy="1569660"/>
          </a:xfrm>
          <a:prstGeom prst="rect">
            <a:avLst/>
          </a:prstGeom>
          <a:noFill/>
        </p:spPr>
        <p:txBody>
          <a:bodyPr wrap="square" lIns="91440" tIns="45720" rIns="91440" bIns="45720" rtlCol="0" anchor="t">
            <a:spAutoFit/>
          </a:bodyPr>
          <a:lstStyle/>
          <a:p>
            <a:r>
              <a:rPr lang="en-US" sz="9600" b="1">
                <a:solidFill>
                  <a:schemeClr val="bg1"/>
                </a:solidFill>
                <a:latin typeface="Arial"/>
                <a:ea typeface="Oswald"/>
                <a:cs typeface="Arial"/>
                <a:sym typeface="Oswald"/>
              </a:rPr>
              <a:t>Environmental Control System Door Redesign</a:t>
            </a:r>
            <a:endParaRPr lang="en-US" sz="9600" b="1">
              <a:solidFill>
                <a:schemeClr val="bg1"/>
              </a:solidFill>
              <a:latin typeface="Arial" panose="020B0604020202020204" pitchFamily="34" charset="0"/>
              <a:ea typeface="Oswald"/>
              <a:cs typeface="Arial" panose="020B0604020202020204" pitchFamily="34" charset="0"/>
            </a:endParaRPr>
          </a:p>
        </p:txBody>
      </p:sp>
      <p:sp>
        <p:nvSpPr>
          <p:cNvPr id="33" name="Shape 68">
            <a:extLst>
              <a:ext uri="{FF2B5EF4-FFF2-40B4-BE49-F238E27FC236}">
                <a16:creationId xmlns:a16="http://schemas.microsoft.com/office/drawing/2014/main" id="{77CFE7F5-BDF6-FC43-A324-CCE525A0F54E}"/>
              </a:ext>
            </a:extLst>
          </p:cNvPr>
          <p:cNvSpPr txBox="1"/>
          <p:nvPr/>
        </p:nvSpPr>
        <p:spPr>
          <a:xfrm>
            <a:off x="10531383" y="14782222"/>
            <a:ext cx="14094968" cy="4917348"/>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200">
                <a:latin typeface="Arial" panose="020B0604020202020204" pitchFamily="34" charset="0"/>
                <a:ea typeface="Oswald"/>
                <a:cs typeface="Arial" panose="020B0604020202020204" pitchFamily="34" charset="0"/>
                <a:sym typeface="Oswald"/>
              </a:rPr>
              <a:t> </a:t>
            </a:r>
            <a:endParaRPr sz="2200">
              <a:latin typeface="Arial" panose="020B0604020202020204" pitchFamily="34" charset="0"/>
              <a:ea typeface="Oswald"/>
              <a:cs typeface="Arial" panose="020B0604020202020204" pitchFamily="34" charset="0"/>
              <a:sym typeface="Oswald"/>
            </a:endParaRPr>
          </a:p>
        </p:txBody>
      </p:sp>
      <p:sp>
        <p:nvSpPr>
          <p:cNvPr id="9" name="TextBox 8">
            <a:extLst>
              <a:ext uri="{FF2B5EF4-FFF2-40B4-BE49-F238E27FC236}">
                <a16:creationId xmlns:a16="http://schemas.microsoft.com/office/drawing/2014/main" id="{199CE728-D159-834E-9FC9-F62FBD3B6DFE}"/>
              </a:ext>
            </a:extLst>
          </p:cNvPr>
          <p:cNvSpPr txBox="1"/>
          <p:nvPr/>
        </p:nvSpPr>
        <p:spPr>
          <a:xfrm>
            <a:off x="6434035" y="3928355"/>
            <a:ext cx="33432496" cy="923330"/>
          </a:xfrm>
          <a:prstGeom prst="rect">
            <a:avLst/>
          </a:prstGeom>
          <a:noFill/>
        </p:spPr>
        <p:txBody>
          <a:bodyPr wrap="square" lIns="91440" tIns="45720" rIns="91440" bIns="45720" rtlCol="0" anchor="t">
            <a:spAutoFit/>
          </a:bodyPr>
          <a:lstStyle/>
          <a:p>
            <a:r>
              <a:rPr lang="en-US" sz="5400">
                <a:solidFill>
                  <a:srgbClr val="FBCE20"/>
                </a:solidFill>
                <a:latin typeface="Arial"/>
                <a:cs typeface="Arial"/>
              </a:rPr>
              <a:t>The Department of Mechanical Engineering, Northern Arizona University, Flagstaff, AZ 86011</a:t>
            </a:r>
            <a:endParaRPr lang="en-US" sz="5400">
              <a:solidFill>
                <a:srgbClr val="FBCE20"/>
              </a:solidFill>
              <a:latin typeface="Arial"/>
              <a:ea typeface="Oswald"/>
              <a:cs typeface="Arial"/>
              <a:sym typeface="Oswald"/>
            </a:endParaRPr>
          </a:p>
        </p:txBody>
      </p:sp>
      <p:sp>
        <p:nvSpPr>
          <p:cNvPr id="10" name="TextBox 9">
            <a:extLst>
              <a:ext uri="{FF2B5EF4-FFF2-40B4-BE49-F238E27FC236}">
                <a16:creationId xmlns:a16="http://schemas.microsoft.com/office/drawing/2014/main" id="{C3863D5C-B706-1A48-8A0A-585D2FB84CE3}"/>
              </a:ext>
            </a:extLst>
          </p:cNvPr>
          <p:cNvSpPr txBox="1"/>
          <p:nvPr/>
        </p:nvSpPr>
        <p:spPr>
          <a:xfrm>
            <a:off x="6434035" y="2884720"/>
            <a:ext cx="33432496" cy="923330"/>
          </a:xfrm>
          <a:prstGeom prst="rect">
            <a:avLst/>
          </a:prstGeom>
          <a:noFill/>
        </p:spPr>
        <p:txBody>
          <a:bodyPr wrap="square" lIns="91440" tIns="45720" rIns="91440" bIns="45720" rtlCol="0" anchor="t">
            <a:spAutoFit/>
          </a:bodyPr>
          <a:lstStyle/>
          <a:p>
            <a:r>
              <a:rPr lang="en-US" sz="5400">
                <a:solidFill>
                  <a:srgbClr val="FBCE20"/>
                </a:solidFill>
                <a:latin typeface="Arial"/>
                <a:ea typeface="Droid Serif"/>
                <a:cs typeface="Arial"/>
                <a:sym typeface="Droid Serif"/>
              </a:rPr>
              <a:t>Timothy Anderson, Andrea Hernandez, Sam Mangialardi, Alexander Soto, Jake West, Michael Wilson</a:t>
            </a:r>
          </a:p>
        </p:txBody>
      </p:sp>
      <p:sp>
        <p:nvSpPr>
          <p:cNvPr id="18" name="Shape 68">
            <a:extLst>
              <a:ext uri="{FF2B5EF4-FFF2-40B4-BE49-F238E27FC236}">
                <a16:creationId xmlns:a16="http://schemas.microsoft.com/office/drawing/2014/main" id="{3463F1F6-E810-8942-8242-8AB925924B63}"/>
              </a:ext>
            </a:extLst>
          </p:cNvPr>
          <p:cNvSpPr txBox="1"/>
          <p:nvPr/>
        </p:nvSpPr>
        <p:spPr>
          <a:xfrm>
            <a:off x="711263" y="7704701"/>
            <a:ext cx="9157122" cy="3926467"/>
          </a:xfrm>
          <a:prstGeom prst="rect">
            <a:avLst/>
          </a:prstGeom>
          <a:solidFill>
            <a:schemeClr val="bg1"/>
          </a:solidFill>
          <a:ln>
            <a:noFill/>
          </a:ln>
        </p:spPr>
        <p:txBody>
          <a:bodyPr spcFirstLastPara="1" wrap="square" lIns="83806" tIns="83806" rIns="83806" bIns="83806" anchor="t" anchorCtr="0">
            <a:noAutofit/>
          </a:bodyPr>
          <a:lstStyle/>
          <a:p>
            <a:r>
              <a:rPr lang="en-US" sz="2400">
                <a:ea typeface="+mn-lt"/>
                <a:cs typeface="+mn-lt"/>
              </a:rPr>
              <a:t>Most vehicles that Northrop Grumman Space Systems flies have a requirement to keep their payload airconditioned. This air is blown into the fairing through a specific door in the fairings of the vehicle prior to launch. Our team has designed, analyzed, and built a latching system that effectively captures the door to then seal off the inlet for launch. Despite pressure differences, the latch design ensures the door will remain closed throughout the entire flight. The design is light weight while electrostatic discharge (ESD) safe, with features that allow its implementation across the range of flight vehicles for the client from the Antares rocket to fairings as thin as 0.25in. </a:t>
            </a:r>
          </a:p>
        </p:txBody>
      </p:sp>
      <p:sp>
        <p:nvSpPr>
          <p:cNvPr id="17" name="Shape 63">
            <a:extLst>
              <a:ext uri="{FF2B5EF4-FFF2-40B4-BE49-F238E27FC236}">
                <a16:creationId xmlns:a16="http://schemas.microsoft.com/office/drawing/2014/main" id="{D4FA2EE0-800B-4C4F-9CE5-566078DE4E21}"/>
              </a:ext>
            </a:extLst>
          </p:cNvPr>
          <p:cNvSpPr txBox="1"/>
          <p:nvPr/>
        </p:nvSpPr>
        <p:spPr>
          <a:xfrm>
            <a:off x="1022664" y="6671023"/>
            <a:ext cx="9033152"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Abstract</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pic>
        <p:nvPicPr>
          <p:cNvPr id="21" name="Picture 20">
            <a:extLst>
              <a:ext uri="{FF2B5EF4-FFF2-40B4-BE49-F238E27FC236}">
                <a16:creationId xmlns:a16="http://schemas.microsoft.com/office/drawing/2014/main" id="{C62D080D-52BD-5A44-BE21-B28F322DB081}"/>
              </a:ext>
            </a:extLst>
          </p:cNvPr>
          <p:cNvPicPr>
            <a:picLocks noChangeAspect="1"/>
          </p:cNvPicPr>
          <p:nvPr/>
        </p:nvPicPr>
        <p:blipFill>
          <a:blip r:embed="rId2"/>
          <a:srcRect/>
          <a:stretch/>
        </p:blipFill>
        <p:spPr>
          <a:xfrm>
            <a:off x="498789" y="525940"/>
            <a:ext cx="4791668" cy="4567057"/>
          </a:xfrm>
          <a:prstGeom prst="rect">
            <a:avLst/>
          </a:prstGeom>
        </p:spPr>
      </p:pic>
      <p:sp>
        <p:nvSpPr>
          <p:cNvPr id="24" name="Shape 63">
            <a:extLst>
              <a:ext uri="{FF2B5EF4-FFF2-40B4-BE49-F238E27FC236}">
                <a16:creationId xmlns:a16="http://schemas.microsoft.com/office/drawing/2014/main" id="{B372B3D2-5966-644C-B559-B2F5592F0C08}"/>
              </a:ext>
            </a:extLst>
          </p:cNvPr>
          <p:cNvSpPr txBox="1"/>
          <p:nvPr/>
        </p:nvSpPr>
        <p:spPr>
          <a:xfrm>
            <a:off x="10615876" y="6605266"/>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Design Process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29" name="Shape 63">
            <a:extLst>
              <a:ext uri="{FF2B5EF4-FFF2-40B4-BE49-F238E27FC236}">
                <a16:creationId xmlns:a16="http://schemas.microsoft.com/office/drawing/2014/main" id="{CFEB8CDB-2F46-5847-BD01-970E8AC7FF18}"/>
              </a:ext>
            </a:extLst>
          </p:cNvPr>
          <p:cNvSpPr txBox="1"/>
          <p:nvPr/>
        </p:nvSpPr>
        <p:spPr>
          <a:xfrm>
            <a:off x="10588460" y="13914145"/>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Final Design</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0" name="Shape 68">
            <a:extLst>
              <a:ext uri="{FF2B5EF4-FFF2-40B4-BE49-F238E27FC236}">
                <a16:creationId xmlns:a16="http://schemas.microsoft.com/office/drawing/2014/main" id="{B5EE25DB-2A8F-704E-9FF7-9771B5D83101}"/>
              </a:ext>
            </a:extLst>
          </p:cNvPr>
          <p:cNvSpPr txBox="1"/>
          <p:nvPr/>
        </p:nvSpPr>
        <p:spPr>
          <a:xfrm>
            <a:off x="19497324" y="7961995"/>
            <a:ext cx="20083800" cy="5872625"/>
          </a:xfrm>
          <a:prstGeom prst="rect">
            <a:avLst/>
          </a:prstGeom>
          <a:noFill/>
          <a:ln>
            <a:noFill/>
          </a:ln>
        </p:spPr>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32" name="Shape 68">
            <a:extLst>
              <a:ext uri="{FF2B5EF4-FFF2-40B4-BE49-F238E27FC236}">
                <a16:creationId xmlns:a16="http://schemas.microsoft.com/office/drawing/2014/main" id="{A6BAED58-4C1F-A14A-A44E-084F6FEC7936}"/>
              </a:ext>
            </a:extLst>
          </p:cNvPr>
          <p:cNvSpPr txBox="1"/>
          <p:nvPr/>
        </p:nvSpPr>
        <p:spPr>
          <a:xfrm>
            <a:off x="21618732" y="7961994"/>
            <a:ext cx="17254347" cy="3669174"/>
          </a:xfrm>
          <a:prstGeom prst="rect">
            <a:avLst/>
          </a:prstGeom>
          <a:noFill/>
          <a:ln>
            <a:noFill/>
          </a:ln>
        </p:spPr>
        <p:txBody>
          <a:bodyPr spcFirstLastPara="1" wrap="square" lIns="83806" tIns="83806" rIns="83806" bIns="83806" anchor="t" anchorCtr="0">
            <a:noAutofit/>
          </a:bodyPr>
          <a:lstStyle/>
          <a:p>
            <a:pPr>
              <a:lnSpc>
                <a:spcPct val="115000"/>
              </a:lnSpc>
            </a:pPr>
            <a:endParaRPr sz="2200">
              <a:latin typeface="Arial" panose="020B0604020202020204" pitchFamily="34" charset="0"/>
              <a:ea typeface="Oswald"/>
              <a:cs typeface="Arial" panose="020B0604020202020204" pitchFamily="34" charset="0"/>
              <a:sym typeface="Oswald"/>
            </a:endParaRPr>
          </a:p>
        </p:txBody>
      </p:sp>
      <p:sp>
        <p:nvSpPr>
          <p:cNvPr id="52" name="Rectangle 51">
            <a:extLst>
              <a:ext uri="{FF2B5EF4-FFF2-40B4-BE49-F238E27FC236}">
                <a16:creationId xmlns:a16="http://schemas.microsoft.com/office/drawing/2014/main" id="{16FDEA0F-E87F-044D-B491-D80AD80FC8EB}"/>
              </a:ext>
            </a:extLst>
          </p:cNvPr>
          <p:cNvSpPr/>
          <p:nvPr/>
        </p:nvSpPr>
        <p:spPr>
          <a:xfrm>
            <a:off x="10398983" y="7769877"/>
            <a:ext cx="14036345" cy="618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400">
                <a:solidFill>
                  <a:schemeClr val="tx1"/>
                </a:solidFill>
                <a:ea typeface="+mn-lt"/>
                <a:cs typeface="+mn-lt"/>
              </a:rPr>
              <a:t>T</a:t>
            </a:r>
            <a:r>
              <a:rPr lang="en-US" sz="2400">
                <a:solidFill>
                  <a:schemeClr val="tx1"/>
                </a:solidFill>
                <a:latin typeface="Calibri"/>
                <a:ea typeface="+mn-lt"/>
                <a:cs typeface="+mn-lt"/>
              </a:rPr>
              <a:t>hroughout the design process, our team wanted to create a latching system that was reliable, lightweight, and can be easily installed into any of Northrop Grumman’s launch vehicles. Various iterations of parts were made using SLA and FDM 3D printing until the team made a functional proof of concept prototype.  Once our design was finalized, the team moved on to manufacture a final version of the latching device. </a:t>
            </a:r>
          </a:p>
          <a:p>
            <a:endParaRPr lang="en-US" sz="2400">
              <a:solidFill>
                <a:schemeClr val="tx1"/>
              </a:solidFill>
              <a:latin typeface="Calibri"/>
              <a:cs typeface="Calibri"/>
            </a:endParaRPr>
          </a:p>
        </p:txBody>
      </p:sp>
      <p:sp>
        <p:nvSpPr>
          <p:cNvPr id="46" name="Shape 63">
            <a:extLst>
              <a:ext uri="{FF2B5EF4-FFF2-40B4-BE49-F238E27FC236}">
                <a16:creationId xmlns:a16="http://schemas.microsoft.com/office/drawing/2014/main" id="{98D00785-3B22-8445-BFB6-F2B6486DFEB4}"/>
              </a:ext>
            </a:extLst>
          </p:cNvPr>
          <p:cNvSpPr txBox="1"/>
          <p:nvPr/>
        </p:nvSpPr>
        <p:spPr>
          <a:xfrm>
            <a:off x="25139127" y="6671023"/>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Testing</a:t>
            </a:r>
            <a:endParaRPr sz="5000" b="1">
              <a:solidFill>
                <a:srgbClr val="003366"/>
              </a:solidFill>
              <a:latin typeface="Arial" panose="020B0604020202020204" pitchFamily="34" charset="0"/>
              <a:ea typeface="Oswald"/>
              <a:cs typeface="Arial" panose="020B0604020202020204" pitchFamily="34" charset="0"/>
              <a:sym typeface="Oswald"/>
            </a:endParaRPr>
          </a:p>
        </p:txBody>
      </p:sp>
      <p:sp>
        <p:nvSpPr>
          <p:cNvPr id="48" name="Shape 68">
            <a:extLst>
              <a:ext uri="{FF2B5EF4-FFF2-40B4-BE49-F238E27FC236}">
                <a16:creationId xmlns:a16="http://schemas.microsoft.com/office/drawing/2014/main" id="{5AABC876-F20B-F148-8B9C-C3B6EBAEC0D5}"/>
              </a:ext>
            </a:extLst>
          </p:cNvPr>
          <p:cNvSpPr txBox="1"/>
          <p:nvPr/>
        </p:nvSpPr>
        <p:spPr>
          <a:xfrm>
            <a:off x="25041354" y="7769876"/>
            <a:ext cx="14149593" cy="16648701"/>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3200" b="1" dirty="0">
                <a:cs typeface="Arial"/>
              </a:rPr>
              <a:t>Temperature Test</a:t>
            </a:r>
          </a:p>
          <a:p>
            <a:r>
              <a:rPr lang="en-US" sz="2800" dirty="0">
                <a:ea typeface="+mn-lt"/>
                <a:cs typeface="+mn-lt"/>
              </a:rPr>
              <a:t>Temperature test is to check the threading of the shaft and bolt</a:t>
            </a:r>
          </a:p>
          <a:p>
            <a:r>
              <a:rPr lang="en-US" sz="2800" dirty="0">
                <a:ea typeface="+mn-lt"/>
                <a:cs typeface="+mn-lt"/>
              </a:rPr>
              <a:t>assembly at various temperatures.</a:t>
            </a:r>
            <a:endParaRPr lang="en-US" sz="2800">
              <a:cs typeface="Calibri"/>
            </a:endParaRPr>
          </a:p>
          <a:p>
            <a:r>
              <a:rPr lang="en-US" sz="2800" dirty="0">
                <a:ea typeface="+mn-lt"/>
                <a:cs typeface="+mn-lt"/>
              </a:rPr>
              <a:t>     Procedure:</a:t>
            </a:r>
            <a:endParaRPr lang="en-US" sz="2800">
              <a:cs typeface="Calibri" panose="020F0502020204030204"/>
            </a:endParaRPr>
          </a:p>
          <a:p>
            <a:pPr marL="914400" lvl="1" indent="-274320">
              <a:buFont typeface="Arial"/>
              <a:buChar char="•"/>
            </a:pPr>
            <a:r>
              <a:rPr lang="en-US" sz="2800" dirty="0">
                <a:ea typeface="+mn-lt"/>
                <a:cs typeface="+mn-lt"/>
              </a:rPr>
              <a:t>Assemble the mock latch, bolt and screw.</a:t>
            </a:r>
            <a:endParaRPr lang="en-US" sz="2800">
              <a:cs typeface="Calibri" panose="020F0502020204030204"/>
            </a:endParaRPr>
          </a:p>
          <a:p>
            <a:pPr marL="914400" lvl="1" indent="-274320">
              <a:buFont typeface="Arial"/>
              <a:buChar char="•"/>
            </a:pPr>
            <a:r>
              <a:rPr lang="en-US" sz="2800" dirty="0">
                <a:ea typeface="+mn-lt"/>
                <a:cs typeface="+mn-lt"/>
              </a:rPr>
              <a:t>Freeze the assembly for 2-3 hours and remove.</a:t>
            </a:r>
            <a:endParaRPr lang="en-US" sz="2800">
              <a:cs typeface="Calibri" panose="020F0502020204030204"/>
            </a:endParaRPr>
          </a:p>
          <a:p>
            <a:pPr marL="914400" lvl="1" indent="-274320">
              <a:buFont typeface="Arial"/>
              <a:buChar char="•"/>
            </a:pPr>
            <a:r>
              <a:rPr lang="en-US" sz="2800" dirty="0">
                <a:ea typeface="+mn-lt"/>
                <a:cs typeface="+mn-lt"/>
              </a:rPr>
              <a:t>Try to see if the mechanism works as intended.</a:t>
            </a:r>
            <a:endParaRPr lang="en-US" sz="2800">
              <a:cs typeface="Calibri" panose="020F0502020204030204"/>
            </a:endParaRPr>
          </a:p>
          <a:p>
            <a:pPr marL="914400" lvl="1" indent="-274320">
              <a:buFont typeface="Arial"/>
              <a:buChar char="•"/>
            </a:pPr>
            <a:r>
              <a:rPr lang="en-US" sz="2800" dirty="0">
                <a:ea typeface="+mn-lt"/>
                <a:cs typeface="+mn-lt"/>
              </a:rPr>
              <a:t>After, place assembly into an oven to drastically heat it.</a:t>
            </a:r>
            <a:endParaRPr lang="en-US" sz="2800">
              <a:cs typeface="Calibri" panose="020F0502020204030204"/>
            </a:endParaRPr>
          </a:p>
          <a:p>
            <a:pPr marL="914400" lvl="1" indent="-274320">
              <a:buFont typeface="Arial"/>
              <a:buChar char="•"/>
            </a:pPr>
            <a:r>
              <a:rPr lang="en-US" sz="2800" dirty="0">
                <a:ea typeface="+mn-lt"/>
                <a:cs typeface="+mn-lt"/>
              </a:rPr>
              <a:t>Again, see if the mechanism works as intended.</a:t>
            </a:r>
            <a:endParaRPr lang="en-US" sz="2800" dirty="0">
              <a:cs typeface="Calibri" panose="020F0502020204030204"/>
            </a:endParaRPr>
          </a:p>
          <a:p>
            <a:pPr>
              <a:lnSpc>
                <a:spcPct val="114999"/>
              </a:lnSpc>
            </a:pPr>
            <a:r>
              <a:rPr lang="en-US" sz="3200" b="1" dirty="0">
                <a:cs typeface="Arial"/>
              </a:rPr>
              <a:t>Vibration Test</a:t>
            </a:r>
            <a:endParaRPr lang="en-US" sz="3600">
              <a:ea typeface="+mn-lt"/>
              <a:cs typeface="+mn-lt"/>
            </a:endParaRPr>
          </a:p>
          <a:p>
            <a:pPr marL="914400" lvl="1" indent="-274320">
              <a:buFont typeface="Arial"/>
              <a:buChar char="•"/>
            </a:pPr>
            <a:r>
              <a:rPr lang="en-US" sz="2800" dirty="0">
                <a:ea typeface="+mn-lt"/>
                <a:cs typeface="Calibri" panose="020F0502020204030204"/>
              </a:rPr>
              <a:t>Testing involved a bumpy road to simulate vibrations on our device.</a:t>
            </a:r>
          </a:p>
          <a:p>
            <a:pPr marL="914400" lvl="1" indent="-274320">
              <a:buFont typeface="Arial"/>
              <a:buChar char="•"/>
            </a:pPr>
            <a:endParaRPr lang="en-US" sz="2400" dirty="0">
              <a:solidFill>
                <a:srgbClr val="000000"/>
              </a:solidFill>
              <a:cs typeface="Calibri"/>
            </a:endParaRPr>
          </a:p>
          <a:p>
            <a:pPr marL="914400" lvl="1" indent="-274320">
              <a:buFont typeface="Arial"/>
              <a:buChar char="•"/>
            </a:pPr>
            <a:endParaRPr lang="en-US" sz="3200">
              <a:solidFill>
                <a:srgbClr val="000000"/>
              </a:solidFill>
              <a:cs typeface="Calibri"/>
            </a:endParaRPr>
          </a:p>
          <a:p>
            <a:endParaRPr lang="en-US" sz="3200">
              <a:solidFill>
                <a:srgbClr val="FF0000"/>
              </a:solidFill>
              <a:cs typeface="Calibri"/>
            </a:endParaRPr>
          </a:p>
          <a:p>
            <a:endParaRPr lang="en-US" sz="3200">
              <a:solidFill>
                <a:srgbClr val="FF0000"/>
              </a:solidFill>
              <a:cs typeface="Calibri"/>
            </a:endParaRPr>
          </a:p>
          <a:p>
            <a:endParaRPr lang="en-US" sz="3200">
              <a:solidFill>
                <a:srgbClr val="FF0000"/>
              </a:solidFill>
              <a:cs typeface="Calibri"/>
            </a:endParaRPr>
          </a:p>
          <a:p>
            <a:endParaRPr lang="en-US" sz="3200">
              <a:solidFill>
                <a:srgbClr val="FF0000"/>
              </a:solidFill>
              <a:cs typeface="Calibri"/>
            </a:endParaRPr>
          </a:p>
          <a:p>
            <a:endParaRPr lang="en-US" sz="3200">
              <a:solidFill>
                <a:srgbClr val="000000"/>
              </a:solidFill>
              <a:cs typeface="Calibri"/>
            </a:endParaRPr>
          </a:p>
          <a:p>
            <a:endParaRPr lang="en-US" sz="3200" b="1">
              <a:cs typeface="Calibri"/>
            </a:endParaRPr>
          </a:p>
          <a:p>
            <a:endParaRPr lang="en-US" sz="3200" b="1">
              <a:cs typeface="Calibri"/>
            </a:endParaRPr>
          </a:p>
          <a:p>
            <a:endParaRPr lang="en-US" sz="3200" b="1" dirty="0">
              <a:cs typeface="Calibri"/>
            </a:endParaRPr>
          </a:p>
          <a:p>
            <a:endParaRPr lang="en-US" sz="3200" b="1" dirty="0">
              <a:cs typeface="Calibri"/>
            </a:endParaRPr>
          </a:p>
          <a:p>
            <a:r>
              <a:rPr lang="en-US" sz="3200" b="1" dirty="0">
                <a:cs typeface="Calibri"/>
              </a:rPr>
              <a:t>Functionality Test</a:t>
            </a:r>
            <a:endParaRPr lang="en-US" sz="6700" dirty="0">
              <a:cs typeface="Calibri"/>
            </a:endParaRPr>
          </a:p>
          <a:p>
            <a:pPr marL="342900" indent="-342900">
              <a:buFont typeface="Arial"/>
              <a:buChar char="•"/>
            </a:pPr>
            <a:r>
              <a:rPr lang="en-US" sz="2800" dirty="0">
                <a:cs typeface="Calibri"/>
              </a:rPr>
              <a:t>This test uses our testing jig to simulate the door closing and our device actuating to keep the door closed.</a:t>
            </a:r>
            <a:endParaRPr lang="en-US" sz="2800" b="1">
              <a:cs typeface="Calibri"/>
            </a:endParaRPr>
          </a:p>
          <a:p>
            <a:pPr marL="342900" indent="-342900">
              <a:buFont typeface="Arial"/>
              <a:buChar char="•"/>
            </a:pPr>
            <a:r>
              <a:rPr lang="en-US" sz="2800" dirty="0">
                <a:cs typeface="Calibri"/>
              </a:rPr>
              <a:t>Currently our 3D printed design was able to operate as planned shown in the Figure below where the latch closes on the mock door. </a:t>
            </a:r>
          </a:p>
          <a:p>
            <a:endParaRPr lang="en-US" sz="3200">
              <a:cs typeface="Calibri"/>
            </a:endParaRPr>
          </a:p>
          <a:p>
            <a:endParaRPr lang="en-US" sz="3200">
              <a:cs typeface="Calibri"/>
            </a:endParaRPr>
          </a:p>
          <a:p>
            <a:pPr>
              <a:lnSpc>
                <a:spcPct val="114999"/>
              </a:lnSpc>
            </a:pPr>
            <a:endParaRPr lang="en-US" sz="3200">
              <a:cs typeface="Arial"/>
            </a:endParaRPr>
          </a:p>
        </p:txBody>
      </p:sp>
      <p:sp>
        <p:nvSpPr>
          <p:cNvPr id="53" name="Shape 63">
            <a:extLst>
              <a:ext uri="{FF2B5EF4-FFF2-40B4-BE49-F238E27FC236}">
                <a16:creationId xmlns:a16="http://schemas.microsoft.com/office/drawing/2014/main" id="{80C0D93F-5806-C44F-84E4-48D9ACDD1144}"/>
              </a:ext>
            </a:extLst>
          </p:cNvPr>
          <p:cNvSpPr txBox="1"/>
          <p:nvPr/>
        </p:nvSpPr>
        <p:spPr>
          <a:xfrm>
            <a:off x="25240060" y="28017150"/>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References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4" name="Shape 68">
            <a:extLst>
              <a:ext uri="{FF2B5EF4-FFF2-40B4-BE49-F238E27FC236}">
                <a16:creationId xmlns:a16="http://schemas.microsoft.com/office/drawing/2014/main" id="{E6B44C92-91DF-934E-896F-776D99682005}"/>
              </a:ext>
            </a:extLst>
          </p:cNvPr>
          <p:cNvSpPr txBox="1"/>
          <p:nvPr/>
        </p:nvSpPr>
        <p:spPr>
          <a:xfrm>
            <a:off x="25041354" y="29019621"/>
            <a:ext cx="14511686" cy="1544038"/>
          </a:xfrm>
          <a:prstGeom prst="rect">
            <a:avLst/>
          </a:prstGeom>
          <a:solidFill>
            <a:schemeClr val="bg1"/>
          </a:solidFill>
          <a:ln>
            <a:noFill/>
          </a:ln>
        </p:spPr>
        <p:txBody>
          <a:bodyPr spcFirstLastPara="1" wrap="square" lIns="83806" tIns="83806" rIns="83806" bIns="83806" anchor="t" anchorCtr="0">
            <a:noAutofit/>
          </a:bodyPr>
          <a:lstStyle/>
          <a:p>
            <a:pPr>
              <a:lnSpc>
                <a:spcPct val="114999"/>
              </a:lnSpc>
            </a:pPr>
            <a:r>
              <a:rPr lang="en-US" sz="1800">
                <a:latin typeface="Arial"/>
                <a:ea typeface="+mn-lt"/>
                <a:cs typeface="Arial"/>
              </a:rPr>
              <a:t>[1] “Northrop Grumman Cargo Launch to the Space Station from NASA Wallops - YouTube.” [Online]. Available: https://www.youtube.com/watch?v=tQW_2qtBDfY. [Accessed: 12- Oct-2020].</a:t>
            </a:r>
            <a:endParaRPr lang="en-US" sz="1800"/>
          </a:p>
        </p:txBody>
      </p:sp>
      <p:sp>
        <p:nvSpPr>
          <p:cNvPr id="55" name="Shape 63">
            <a:extLst>
              <a:ext uri="{FF2B5EF4-FFF2-40B4-BE49-F238E27FC236}">
                <a16:creationId xmlns:a16="http://schemas.microsoft.com/office/drawing/2014/main" id="{DC93CC0C-B97D-634C-B5F8-E39CF748FB0C}"/>
              </a:ext>
            </a:extLst>
          </p:cNvPr>
          <p:cNvSpPr txBox="1"/>
          <p:nvPr/>
        </p:nvSpPr>
        <p:spPr>
          <a:xfrm>
            <a:off x="25154211" y="24755683"/>
            <a:ext cx="9428650" cy="1033678"/>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Acknowledgements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56" name="Shape 68">
            <a:extLst>
              <a:ext uri="{FF2B5EF4-FFF2-40B4-BE49-F238E27FC236}">
                <a16:creationId xmlns:a16="http://schemas.microsoft.com/office/drawing/2014/main" id="{EB3CDB43-C2A1-3344-86EF-7546AF36F2D1}"/>
              </a:ext>
            </a:extLst>
          </p:cNvPr>
          <p:cNvSpPr txBox="1"/>
          <p:nvPr/>
        </p:nvSpPr>
        <p:spPr>
          <a:xfrm>
            <a:off x="25041354" y="25926243"/>
            <a:ext cx="14161517" cy="1906551"/>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400">
                <a:latin typeface="Calibri"/>
                <a:cs typeface="Arial"/>
              </a:rPr>
              <a:t>Sponsors:	Advisors:</a:t>
            </a:r>
          </a:p>
          <a:p>
            <a:pPr>
              <a:lnSpc>
                <a:spcPct val="115000"/>
              </a:lnSpc>
            </a:pPr>
            <a:r>
              <a:rPr lang="en-US" sz="2400">
                <a:latin typeface="Calibri"/>
                <a:ea typeface="Oswald"/>
                <a:cs typeface="Arial"/>
              </a:rPr>
              <a:t>	   Daniel Johnson, Kaitlyn Barr, Sarah Oman</a:t>
            </a:r>
          </a:p>
          <a:p>
            <a:pPr>
              <a:lnSpc>
                <a:spcPct val="115000"/>
              </a:lnSpc>
            </a:pPr>
            <a:endParaRPr lang="en-US" sz="2400">
              <a:latin typeface="Calibri"/>
              <a:ea typeface="Oswald"/>
              <a:cs typeface="Arial" panose="020B0604020202020204" pitchFamily="34" charset="0"/>
            </a:endParaRPr>
          </a:p>
        </p:txBody>
      </p:sp>
      <p:sp>
        <p:nvSpPr>
          <p:cNvPr id="26" name="Shape 68">
            <a:extLst>
              <a:ext uri="{FF2B5EF4-FFF2-40B4-BE49-F238E27FC236}">
                <a16:creationId xmlns:a16="http://schemas.microsoft.com/office/drawing/2014/main" id="{9455778B-2A91-4EFD-A66F-C9F5CB54AA17}"/>
              </a:ext>
            </a:extLst>
          </p:cNvPr>
          <p:cNvSpPr txBox="1"/>
          <p:nvPr/>
        </p:nvSpPr>
        <p:spPr>
          <a:xfrm>
            <a:off x="741454" y="12675788"/>
            <a:ext cx="9128240" cy="8009329"/>
          </a:xfrm>
          <a:prstGeom prst="rect">
            <a:avLst/>
          </a:prstGeom>
          <a:solidFill>
            <a:schemeClr val="bg1"/>
          </a:solidFill>
          <a:ln>
            <a:noFill/>
          </a:ln>
        </p:spPr>
        <p:txBody>
          <a:bodyPr spcFirstLastPara="1" wrap="square" lIns="83806" tIns="83806" rIns="83806" bIns="83806" anchor="t" anchorCtr="0">
            <a:noAutofit/>
          </a:bodyPr>
          <a:lstStyle/>
          <a:p>
            <a:pPr>
              <a:spcBef>
                <a:spcPts val="810"/>
              </a:spcBef>
            </a:pPr>
            <a:r>
              <a:rPr lang="en-US" sz="2400" i="1">
                <a:ea typeface="+mn-lt"/>
                <a:cs typeface="+mn-lt"/>
              </a:rPr>
              <a:t>Problem: </a:t>
            </a:r>
            <a:r>
              <a:rPr lang="en-US" sz="2400">
                <a:ea typeface="+mn-lt"/>
                <a:cs typeface="+mn-lt"/>
              </a:rPr>
              <a:t>Antares Door “burps” while in flight.</a:t>
            </a:r>
            <a:endParaRPr lang="en-US" sz="2400">
              <a:cs typeface="Calibri"/>
            </a:endParaRPr>
          </a:p>
          <a:p>
            <a:pPr>
              <a:spcBef>
                <a:spcPts val="810"/>
              </a:spcBef>
            </a:pPr>
            <a:r>
              <a:rPr lang="en-US" sz="2400">
                <a:ea typeface="+mn-lt"/>
                <a:cs typeface="+mn-lt"/>
              </a:rPr>
              <a:t>This means the door failed due to new trajectories during flight. Our solution was to create a device that is:</a:t>
            </a:r>
          </a:p>
          <a:p>
            <a:pPr marL="914400" lvl="1" indent="-342900">
              <a:spcBef>
                <a:spcPts val="600"/>
              </a:spcBef>
              <a:buFont typeface="Arial"/>
              <a:buChar char="•"/>
            </a:pPr>
            <a:r>
              <a:rPr lang="en-US" sz="2400">
                <a:ea typeface="+mn-lt"/>
                <a:cs typeface="+mn-lt"/>
              </a:rPr>
              <a:t>Scalable </a:t>
            </a:r>
          </a:p>
          <a:p>
            <a:pPr marL="914400" lvl="1" indent="-342900">
              <a:spcBef>
                <a:spcPts val="600"/>
              </a:spcBef>
              <a:buFont typeface="Arial"/>
              <a:buChar char="•"/>
            </a:pPr>
            <a:r>
              <a:rPr lang="en-US" sz="2400">
                <a:ea typeface="+mn-lt"/>
                <a:cs typeface="+mn-lt"/>
              </a:rPr>
              <a:t>Versatile</a:t>
            </a:r>
          </a:p>
          <a:p>
            <a:pPr marL="914400" lvl="1" indent="-342900">
              <a:spcBef>
                <a:spcPts val="600"/>
              </a:spcBef>
              <a:buFont typeface="Arial"/>
              <a:buChar char="•"/>
            </a:pPr>
            <a:r>
              <a:rPr lang="en-US" sz="2400">
                <a:ea typeface="+mn-lt"/>
                <a:cs typeface="+mn-lt"/>
              </a:rPr>
              <a:t>Reliable </a:t>
            </a:r>
          </a:p>
          <a:p>
            <a:pPr>
              <a:spcBef>
                <a:spcPts val="810"/>
              </a:spcBef>
            </a:pPr>
            <a:r>
              <a:rPr lang="en-US" sz="2400">
                <a:ea typeface="+mn-lt"/>
                <a:cs typeface="+mn-lt"/>
              </a:rPr>
              <a:t>Our Goal:</a:t>
            </a:r>
          </a:p>
          <a:p>
            <a:pPr marL="914400" indent="-182880">
              <a:spcBef>
                <a:spcPts val="600"/>
              </a:spcBef>
              <a:buFont typeface="Arial,Sans-Serif"/>
              <a:buChar char="•"/>
            </a:pPr>
            <a:r>
              <a:rPr lang="en-US" sz="2400">
                <a:ea typeface="+mn-lt"/>
                <a:cs typeface="+mn-lt"/>
              </a:rPr>
              <a:t>Improve the latching system for the Antares rocket. </a:t>
            </a:r>
          </a:p>
          <a:p>
            <a:pPr marL="914400" indent="-182880">
              <a:spcBef>
                <a:spcPts val="600"/>
              </a:spcBef>
              <a:buFont typeface="Arial,Sans-Serif"/>
              <a:buChar char="•"/>
            </a:pPr>
            <a:r>
              <a:rPr lang="en-US" sz="2400">
                <a:ea typeface="+mn-lt"/>
                <a:cs typeface="+mn-lt"/>
              </a:rPr>
              <a:t>Investigate potential causes of failures on the door. </a:t>
            </a:r>
          </a:p>
          <a:p>
            <a:pPr marL="914400" indent="-182880">
              <a:spcBef>
                <a:spcPts val="600"/>
              </a:spcBef>
              <a:buFont typeface="Arial,Sans-Serif"/>
              <a:buChar char="•"/>
            </a:pPr>
            <a:r>
              <a:rPr lang="en-US" sz="2400">
                <a:ea typeface="+mn-lt"/>
                <a:cs typeface="+mn-lt"/>
              </a:rPr>
              <a:t>A successful design could be implemented into other launch vehicles. </a:t>
            </a:r>
            <a:endParaRPr lang="en-US" sz="2400">
              <a:latin typeface="Calibri"/>
              <a:ea typeface="+mn-lt"/>
              <a:cs typeface="Segoe UI"/>
            </a:endParaRPr>
          </a:p>
          <a:p>
            <a:endParaRPr lang="en-US" sz="2400">
              <a:ea typeface="+mn-lt"/>
              <a:cs typeface="+mn-lt"/>
            </a:endParaRPr>
          </a:p>
          <a:p>
            <a:endParaRPr lang="en-US" sz="2400">
              <a:latin typeface="Calibri"/>
              <a:cs typeface="Segoe UI"/>
            </a:endParaRPr>
          </a:p>
        </p:txBody>
      </p:sp>
      <p:sp>
        <p:nvSpPr>
          <p:cNvPr id="27" name="Shape 63">
            <a:extLst>
              <a:ext uri="{FF2B5EF4-FFF2-40B4-BE49-F238E27FC236}">
                <a16:creationId xmlns:a16="http://schemas.microsoft.com/office/drawing/2014/main" id="{DDD75E56-4932-49EE-9FB9-166E28AC6FFF}"/>
              </a:ext>
            </a:extLst>
          </p:cNvPr>
          <p:cNvSpPr txBox="1"/>
          <p:nvPr/>
        </p:nvSpPr>
        <p:spPr>
          <a:xfrm>
            <a:off x="858354" y="11748759"/>
            <a:ext cx="9033152"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a:ea typeface="Oswald"/>
                <a:cs typeface="Arial"/>
                <a:sym typeface="Oswald"/>
              </a:rPr>
              <a:t>Introduction</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1" name="Shape 63">
            <a:extLst>
              <a:ext uri="{FF2B5EF4-FFF2-40B4-BE49-F238E27FC236}">
                <a16:creationId xmlns:a16="http://schemas.microsoft.com/office/drawing/2014/main" id="{0AD460C3-BBDF-4A35-ACEC-B46AA1B97508}"/>
              </a:ext>
            </a:extLst>
          </p:cNvPr>
          <p:cNvSpPr txBox="1"/>
          <p:nvPr/>
        </p:nvSpPr>
        <p:spPr>
          <a:xfrm>
            <a:off x="10428871" y="19711185"/>
            <a:ext cx="11226659" cy="939357"/>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panose="020B0604020202020204" pitchFamily="34" charset="0"/>
                <a:ea typeface="Oswald"/>
                <a:cs typeface="Arial" panose="020B0604020202020204" pitchFamily="34" charset="0"/>
                <a:sym typeface="Oswald"/>
              </a:rPr>
              <a:t>Manufacturing</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sp>
        <p:nvSpPr>
          <p:cNvPr id="36" name="Shape 68">
            <a:extLst>
              <a:ext uri="{FF2B5EF4-FFF2-40B4-BE49-F238E27FC236}">
                <a16:creationId xmlns:a16="http://schemas.microsoft.com/office/drawing/2014/main" id="{DCBB7F3A-AE8D-4865-8090-E0A1B1DDFCCE}"/>
              </a:ext>
            </a:extLst>
          </p:cNvPr>
          <p:cNvSpPr txBox="1"/>
          <p:nvPr/>
        </p:nvSpPr>
        <p:spPr>
          <a:xfrm>
            <a:off x="10245676" y="20824193"/>
            <a:ext cx="14094968" cy="9738382"/>
          </a:xfrm>
          <a:prstGeom prst="rect">
            <a:avLst/>
          </a:prstGeom>
          <a:solidFill>
            <a:schemeClr val="bg1"/>
          </a:solidFill>
          <a:ln>
            <a:noFill/>
          </a:ln>
        </p:spPr>
        <p:txBody>
          <a:bodyPr spcFirstLastPara="1" wrap="square" lIns="83806" tIns="83806" rIns="83806" bIns="83806" anchor="t" anchorCtr="0">
            <a:noAutofit/>
          </a:bodyPr>
          <a:lstStyle/>
          <a:p>
            <a:pPr>
              <a:lnSpc>
                <a:spcPct val="115000"/>
              </a:lnSpc>
            </a:pPr>
            <a:r>
              <a:rPr lang="en-US" sz="2200">
                <a:latin typeface="Arial" panose="020B0604020202020204" pitchFamily="34" charset="0"/>
                <a:ea typeface="Oswald"/>
                <a:cs typeface="Arial" panose="020B0604020202020204" pitchFamily="34" charset="0"/>
                <a:sym typeface="Oswald"/>
              </a:rPr>
              <a:t> </a:t>
            </a:r>
            <a:endParaRPr sz="2200">
              <a:latin typeface="Arial" panose="020B0604020202020204" pitchFamily="34" charset="0"/>
              <a:ea typeface="Oswald"/>
              <a:cs typeface="Arial" panose="020B0604020202020204" pitchFamily="34" charset="0"/>
              <a:sym typeface="Oswald"/>
            </a:endParaRPr>
          </a:p>
        </p:txBody>
      </p:sp>
      <p:pic>
        <p:nvPicPr>
          <p:cNvPr id="2" name="Picture 2" descr="A picture containing text, case, picture frame&#10;&#10;Description automatically generated">
            <a:extLst>
              <a:ext uri="{FF2B5EF4-FFF2-40B4-BE49-F238E27FC236}">
                <a16:creationId xmlns:a16="http://schemas.microsoft.com/office/drawing/2014/main" id="{4FB76A77-DAA8-4A30-95BD-7161596B53D6}"/>
              </a:ext>
            </a:extLst>
          </p:cNvPr>
          <p:cNvPicPr>
            <a:picLocks noChangeAspect="1"/>
          </p:cNvPicPr>
          <p:nvPr/>
        </p:nvPicPr>
        <p:blipFill>
          <a:blip r:embed="rId3"/>
          <a:stretch>
            <a:fillRect/>
          </a:stretch>
        </p:blipFill>
        <p:spPr>
          <a:xfrm>
            <a:off x="12695630" y="9974883"/>
            <a:ext cx="3208237" cy="3629567"/>
          </a:xfrm>
          <a:prstGeom prst="rect">
            <a:avLst/>
          </a:prstGeom>
        </p:spPr>
      </p:pic>
      <p:pic>
        <p:nvPicPr>
          <p:cNvPr id="3" name="Picture 3" descr="A picture containing square&#10;&#10;Description automatically generated">
            <a:extLst>
              <a:ext uri="{FF2B5EF4-FFF2-40B4-BE49-F238E27FC236}">
                <a16:creationId xmlns:a16="http://schemas.microsoft.com/office/drawing/2014/main" id="{32B4169E-402D-4704-8E66-0BBD8DA5D184}"/>
              </a:ext>
            </a:extLst>
          </p:cNvPr>
          <p:cNvPicPr>
            <a:picLocks noChangeAspect="1"/>
          </p:cNvPicPr>
          <p:nvPr/>
        </p:nvPicPr>
        <p:blipFill>
          <a:blip r:embed="rId4"/>
          <a:stretch>
            <a:fillRect/>
          </a:stretch>
        </p:blipFill>
        <p:spPr>
          <a:xfrm>
            <a:off x="18113760" y="9978469"/>
            <a:ext cx="3444540" cy="3362156"/>
          </a:xfrm>
          <a:prstGeom prst="rect">
            <a:avLst/>
          </a:prstGeom>
        </p:spPr>
      </p:pic>
      <p:sp>
        <p:nvSpPr>
          <p:cNvPr id="4" name="TextBox 3">
            <a:extLst>
              <a:ext uri="{FF2B5EF4-FFF2-40B4-BE49-F238E27FC236}">
                <a16:creationId xmlns:a16="http://schemas.microsoft.com/office/drawing/2014/main" id="{7997A738-8C72-4A7C-8026-9E64319DA817}"/>
              </a:ext>
            </a:extLst>
          </p:cNvPr>
          <p:cNvSpPr txBox="1"/>
          <p:nvPr/>
        </p:nvSpPr>
        <p:spPr>
          <a:xfrm>
            <a:off x="13040966" y="13395729"/>
            <a:ext cx="3341012" cy="400110"/>
          </a:xfrm>
          <a:prstGeom prst="rect">
            <a:avLst/>
          </a:prstGeom>
          <a:noFill/>
        </p:spPr>
        <p:txBody>
          <a:bodyPr wrap="square" lIns="91440" tIns="45720" rIns="91440" bIns="45720" rtlCol="0" anchor="t">
            <a:spAutoFit/>
          </a:bodyPr>
          <a:lstStyle/>
          <a:p>
            <a:r>
              <a:rPr lang="en-US" sz="2000"/>
              <a:t>Figure 6: Latching Design V1.0</a:t>
            </a:r>
          </a:p>
        </p:txBody>
      </p:sp>
      <p:sp>
        <p:nvSpPr>
          <p:cNvPr id="28" name="TextBox 27">
            <a:extLst>
              <a:ext uri="{FF2B5EF4-FFF2-40B4-BE49-F238E27FC236}">
                <a16:creationId xmlns:a16="http://schemas.microsoft.com/office/drawing/2014/main" id="{33C2FBD9-C922-46F3-8884-F514252EBFA1}"/>
              </a:ext>
            </a:extLst>
          </p:cNvPr>
          <p:cNvSpPr txBox="1"/>
          <p:nvPr/>
        </p:nvSpPr>
        <p:spPr>
          <a:xfrm>
            <a:off x="17578867" y="13395519"/>
            <a:ext cx="4217477" cy="400110"/>
          </a:xfrm>
          <a:prstGeom prst="rect">
            <a:avLst/>
          </a:prstGeom>
          <a:noFill/>
        </p:spPr>
        <p:txBody>
          <a:bodyPr wrap="square" lIns="91440" tIns="45720" rIns="91440" bIns="45720" rtlCol="0" anchor="t">
            <a:spAutoFit/>
          </a:bodyPr>
          <a:lstStyle/>
          <a:p>
            <a:r>
              <a:rPr lang="en-US" sz="2000"/>
              <a:t>Figure 7: Proof of Concept Prototype</a:t>
            </a:r>
          </a:p>
        </p:txBody>
      </p:sp>
      <p:pic>
        <p:nvPicPr>
          <p:cNvPr id="5" name="Picture 6" descr="A picture containing person, indoor, feet&#10;&#10;Description automatically generated">
            <a:extLst>
              <a:ext uri="{FF2B5EF4-FFF2-40B4-BE49-F238E27FC236}">
                <a16:creationId xmlns:a16="http://schemas.microsoft.com/office/drawing/2014/main" id="{4965E47A-8D6A-4CF6-8011-9B86FEAF1E7F}"/>
              </a:ext>
            </a:extLst>
          </p:cNvPr>
          <p:cNvPicPr>
            <a:picLocks noChangeAspect="1"/>
          </p:cNvPicPr>
          <p:nvPr/>
        </p:nvPicPr>
        <p:blipFill rotWithShape="1">
          <a:blip r:embed="rId5"/>
          <a:srcRect t="26244" r="11771" b="6859"/>
          <a:stretch/>
        </p:blipFill>
        <p:spPr>
          <a:xfrm>
            <a:off x="18537743" y="14804495"/>
            <a:ext cx="4236662" cy="4365518"/>
          </a:xfrm>
          <a:prstGeom prst="rect">
            <a:avLst/>
          </a:prstGeom>
        </p:spPr>
      </p:pic>
      <p:sp>
        <p:nvSpPr>
          <p:cNvPr id="34" name="TextBox 33">
            <a:extLst>
              <a:ext uri="{FF2B5EF4-FFF2-40B4-BE49-F238E27FC236}">
                <a16:creationId xmlns:a16="http://schemas.microsoft.com/office/drawing/2014/main" id="{0D63C86E-2801-4C99-BFC8-FBDB70CBFE2F}"/>
              </a:ext>
            </a:extLst>
          </p:cNvPr>
          <p:cNvSpPr txBox="1"/>
          <p:nvPr/>
        </p:nvSpPr>
        <p:spPr>
          <a:xfrm>
            <a:off x="18537743" y="19180900"/>
            <a:ext cx="4236662" cy="413684"/>
          </a:xfrm>
          <a:prstGeom prst="rect">
            <a:avLst/>
          </a:prstGeom>
          <a:noFill/>
        </p:spPr>
        <p:txBody>
          <a:bodyPr wrap="square" lIns="91440" tIns="45720" rIns="91440" bIns="45720" rtlCol="0" anchor="t">
            <a:spAutoFit/>
          </a:bodyPr>
          <a:lstStyle/>
          <a:p>
            <a:r>
              <a:rPr lang="en-US" sz="2000"/>
              <a:t>Figure 9: Assembled Device</a:t>
            </a:r>
          </a:p>
        </p:txBody>
      </p:sp>
      <p:sp>
        <p:nvSpPr>
          <p:cNvPr id="35" name="TextBox 34">
            <a:extLst>
              <a:ext uri="{FF2B5EF4-FFF2-40B4-BE49-F238E27FC236}">
                <a16:creationId xmlns:a16="http://schemas.microsoft.com/office/drawing/2014/main" id="{AEC98CFD-643F-4F0D-9BD8-7DCB29E8EC2D}"/>
              </a:ext>
            </a:extLst>
          </p:cNvPr>
          <p:cNvSpPr txBox="1"/>
          <p:nvPr/>
        </p:nvSpPr>
        <p:spPr>
          <a:xfrm>
            <a:off x="11254793" y="19181314"/>
            <a:ext cx="6038847" cy="400110"/>
          </a:xfrm>
          <a:prstGeom prst="rect">
            <a:avLst/>
          </a:prstGeom>
          <a:noFill/>
        </p:spPr>
        <p:txBody>
          <a:bodyPr wrap="square" lIns="91440" tIns="45720" rIns="91440" bIns="45720" rtlCol="0" anchor="t">
            <a:spAutoFit/>
          </a:bodyPr>
          <a:lstStyle/>
          <a:p>
            <a:r>
              <a:rPr lang="en-US" sz="2000"/>
              <a:t>Figure 8: Parts used for Assembly</a:t>
            </a:r>
            <a:endParaRPr lang="en-US"/>
          </a:p>
        </p:txBody>
      </p:sp>
      <p:pic>
        <p:nvPicPr>
          <p:cNvPr id="8" name="Picture 10" descr="A picture containing ground, outdoor, metalware&#10;&#10;Description automatically generated">
            <a:extLst>
              <a:ext uri="{FF2B5EF4-FFF2-40B4-BE49-F238E27FC236}">
                <a16:creationId xmlns:a16="http://schemas.microsoft.com/office/drawing/2014/main" id="{3DE2D1B5-59FD-426A-A5AE-FFC4281EF04F}"/>
              </a:ext>
            </a:extLst>
          </p:cNvPr>
          <p:cNvPicPr>
            <a:picLocks noChangeAspect="1"/>
          </p:cNvPicPr>
          <p:nvPr/>
        </p:nvPicPr>
        <p:blipFill>
          <a:blip r:embed="rId6"/>
          <a:stretch>
            <a:fillRect/>
          </a:stretch>
        </p:blipFill>
        <p:spPr>
          <a:xfrm>
            <a:off x="10244546" y="27339021"/>
            <a:ext cx="3687915" cy="2765739"/>
          </a:xfrm>
          <a:prstGeom prst="rect">
            <a:avLst/>
          </a:prstGeom>
        </p:spPr>
      </p:pic>
      <p:pic>
        <p:nvPicPr>
          <p:cNvPr id="11" name="Picture 11" descr="A picture containing person, person, indoor, standing&#10;&#10;Description automatically generated">
            <a:extLst>
              <a:ext uri="{FF2B5EF4-FFF2-40B4-BE49-F238E27FC236}">
                <a16:creationId xmlns:a16="http://schemas.microsoft.com/office/drawing/2014/main" id="{42064D57-A91C-4495-80C6-D78961CB79DF}"/>
              </a:ext>
            </a:extLst>
          </p:cNvPr>
          <p:cNvPicPr>
            <a:picLocks noChangeAspect="1"/>
          </p:cNvPicPr>
          <p:nvPr/>
        </p:nvPicPr>
        <p:blipFill>
          <a:blip r:embed="rId7"/>
          <a:stretch>
            <a:fillRect/>
          </a:stretch>
        </p:blipFill>
        <p:spPr>
          <a:xfrm>
            <a:off x="20678343" y="20814714"/>
            <a:ext cx="3681615" cy="2761014"/>
          </a:xfrm>
          <a:prstGeom prst="rect">
            <a:avLst/>
          </a:prstGeom>
        </p:spPr>
      </p:pic>
      <p:pic>
        <p:nvPicPr>
          <p:cNvPr id="12" name="Picture 12" descr="A picture containing miller&#10;&#10;Description automatically generated">
            <a:extLst>
              <a:ext uri="{FF2B5EF4-FFF2-40B4-BE49-F238E27FC236}">
                <a16:creationId xmlns:a16="http://schemas.microsoft.com/office/drawing/2014/main" id="{FE5BEDDE-D4D4-4F92-8369-B48BF1FC0335}"/>
              </a:ext>
            </a:extLst>
          </p:cNvPr>
          <p:cNvPicPr>
            <a:picLocks noChangeAspect="1"/>
          </p:cNvPicPr>
          <p:nvPr/>
        </p:nvPicPr>
        <p:blipFill>
          <a:blip r:embed="rId8"/>
          <a:stretch>
            <a:fillRect/>
          </a:stretch>
        </p:blipFill>
        <p:spPr>
          <a:xfrm>
            <a:off x="14409816" y="20810433"/>
            <a:ext cx="2743396" cy="3657600"/>
          </a:xfrm>
          <a:prstGeom prst="rect">
            <a:avLst/>
          </a:prstGeom>
        </p:spPr>
      </p:pic>
      <p:pic>
        <p:nvPicPr>
          <p:cNvPr id="13" name="Picture 13" descr="A picture containing ground, old&#10;&#10;Description automatically generated">
            <a:extLst>
              <a:ext uri="{FF2B5EF4-FFF2-40B4-BE49-F238E27FC236}">
                <a16:creationId xmlns:a16="http://schemas.microsoft.com/office/drawing/2014/main" id="{EF7FC4E9-E0F8-41C1-906E-A24B6CE4EA02}"/>
              </a:ext>
            </a:extLst>
          </p:cNvPr>
          <p:cNvPicPr>
            <a:picLocks noChangeAspect="1"/>
          </p:cNvPicPr>
          <p:nvPr/>
        </p:nvPicPr>
        <p:blipFill>
          <a:blip r:embed="rId9"/>
          <a:stretch>
            <a:fillRect/>
          </a:stretch>
        </p:blipFill>
        <p:spPr>
          <a:xfrm>
            <a:off x="10244546" y="20803502"/>
            <a:ext cx="3689995" cy="2767299"/>
          </a:xfrm>
          <a:prstGeom prst="rect">
            <a:avLst/>
          </a:prstGeom>
        </p:spPr>
      </p:pic>
      <p:pic>
        <p:nvPicPr>
          <p:cNvPr id="14" name="Picture 14">
            <a:extLst>
              <a:ext uri="{FF2B5EF4-FFF2-40B4-BE49-F238E27FC236}">
                <a16:creationId xmlns:a16="http://schemas.microsoft.com/office/drawing/2014/main" id="{05471129-834A-4F91-BB91-6A0EC34EA5CF}"/>
              </a:ext>
            </a:extLst>
          </p:cNvPr>
          <p:cNvPicPr>
            <a:picLocks noChangeAspect="1"/>
          </p:cNvPicPr>
          <p:nvPr/>
        </p:nvPicPr>
        <p:blipFill>
          <a:blip r:embed="rId10"/>
          <a:stretch>
            <a:fillRect/>
          </a:stretch>
        </p:blipFill>
        <p:spPr>
          <a:xfrm>
            <a:off x="20665172" y="24155139"/>
            <a:ext cx="3689995" cy="2768151"/>
          </a:xfrm>
          <a:prstGeom prst="rect">
            <a:avLst/>
          </a:prstGeom>
        </p:spPr>
      </p:pic>
      <p:pic>
        <p:nvPicPr>
          <p:cNvPr id="15" name="Picture 15">
            <a:extLst>
              <a:ext uri="{FF2B5EF4-FFF2-40B4-BE49-F238E27FC236}">
                <a16:creationId xmlns:a16="http://schemas.microsoft.com/office/drawing/2014/main" id="{8E17B341-7694-4260-A8FC-040A6F6454E0}"/>
              </a:ext>
            </a:extLst>
          </p:cNvPr>
          <p:cNvPicPr>
            <a:picLocks noChangeAspect="1"/>
          </p:cNvPicPr>
          <p:nvPr/>
        </p:nvPicPr>
        <p:blipFill>
          <a:blip r:embed="rId11"/>
          <a:stretch>
            <a:fillRect/>
          </a:stretch>
        </p:blipFill>
        <p:spPr>
          <a:xfrm>
            <a:off x="14410526" y="25428694"/>
            <a:ext cx="2742686" cy="3657600"/>
          </a:xfrm>
          <a:prstGeom prst="rect">
            <a:avLst/>
          </a:prstGeom>
        </p:spPr>
      </p:pic>
      <p:sp>
        <p:nvSpPr>
          <p:cNvPr id="39" name="TextBox 38">
            <a:extLst>
              <a:ext uri="{FF2B5EF4-FFF2-40B4-BE49-F238E27FC236}">
                <a16:creationId xmlns:a16="http://schemas.microsoft.com/office/drawing/2014/main" id="{A730317D-F7DB-4B45-B0FD-4D4FA6B39DF6}"/>
              </a:ext>
            </a:extLst>
          </p:cNvPr>
          <p:cNvSpPr txBox="1"/>
          <p:nvPr/>
        </p:nvSpPr>
        <p:spPr>
          <a:xfrm>
            <a:off x="10261998" y="23575831"/>
            <a:ext cx="3670463" cy="400110"/>
          </a:xfrm>
          <a:prstGeom prst="rect">
            <a:avLst/>
          </a:prstGeom>
          <a:noFill/>
        </p:spPr>
        <p:txBody>
          <a:bodyPr wrap="square" lIns="91440" tIns="45720" rIns="91440" bIns="45720" rtlCol="0" anchor="t">
            <a:spAutoFit/>
          </a:bodyPr>
          <a:lstStyle/>
          <a:p>
            <a:r>
              <a:rPr lang="en-US" sz="2000"/>
              <a:t>Figure 10: Laser Cut Sheet Metal</a:t>
            </a:r>
            <a:endParaRPr lang="en-US"/>
          </a:p>
        </p:txBody>
      </p:sp>
      <p:sp>
        <p:nvSpPr>
          <p:cNvPr id="40" name="TextBox 39">
            <a:extLst>
              <a:ext uri="{FF2B5EF4-FFF2-40B4-BE49-F238E27FC236}">
                <a16:creationId xmlns:a16="http://schemas.microsoft.com/office/drawing/2014/main" id="{95EE9667-40C4-48E7-BAB5-DD7E7AB52E6C}"/>
              </a:ext>
            </a:extLst>
          </p:cNvPr>
          <p:cNvSpPr txBox="1"/>
          <p:nvPr/>
        </p:nvSpPr>
        <p:spPr>
          <a:xfrm>
            <a:off x="20671806" y="26934905"/>
            <a:ext cx="3652009" cy="400110"/>
          </a:xfrm>
          <a:prstGeom prst="rect">
            <a:avLst/>
          </a:prstGeom>
          <a:noFill/>
        </p:spPr>
        <p:txBody>
          <a:bodyPr wrap="square" lIns="91440" tIns="45720" rIns="91440" bIns="45720" rtlCol="0" anchor="t">
            <a:spAutoFit/>
          </a:bodyPr>
          <a:lstStyle/>
          <a:p>
            <a:r>
              <a:rPr lang="en-US" sz="2000"/>
              <a:t>Figure 18: Milled mock shaft</a:t>
            </a:r>
            <a:endParaRPr lang="en-US"/>
          </a:p>
        </p:txBody>
      </p:sp>
      <p:sp>
        <p:nvSpPr>
          <p:cNvPr id="41" name="TextBox 40">
            <a:extLst>
              <a:ext uri="{FF2B5EF4-FFF2-40B4-BE49-F238E27FC236}">
                <a16:creationId xmlns:a16="http://schemas.microsoft.com/office/drawing/2014/main" id="{0531DDF6-FCCF-4584-BE65-348836398BF8}"/>
              </a:ext>
            </a:extLst>
          </p:cNvPr>
          <p:cNvSpPr txBox="1"/>
          <p:nvPr/>
        </p:nvSpPr>
        <p:spPr>
          <a:xfrm>
            <a:off x="10247000" y="30146285"/>
            <a:ext cx="3194352" cy="400110"/>
          </a:xfrm>
          <a:prstGeom prst="rect">
            <a:avLst/>
          </a:prstGeom>
          <a:noFill/>
        </p:spPr>
        <p:txBody>
          <a:bodyPr wrap="square" lIns="91440" tIns="45720" rIns="91440" bIns="45720" rtlCol="0" anchor="t">
            <a:spAutoFit/>
          </a:bodyPr>
          <a:lstStyle/>
          <a:p>
            <a:r>
              <a:rPr lang="en-US" sz="2000"/>
              <a:t>Figure 12: Mock Shaft</a:t>
            </a:r>
            <a:endParaRPr lang="en-US"/>
          </a:p>
        </p:txBody>
      </p:sp>
      <p:sp>
        <p:nvSpPr>
          <p:cNvPr id="42" name="TextBox 41">
            <a:extLst>
              <a:ext uri="{FF2B5EF4-FFF2-40B4-BE49-F238E27FC236}">
                <a16:creationId xmlns:a16="http://schemas.microsoft.com/office/drawing/2014/main" id="{FF59952B-1A9C-4F31-93E6-94815AA12E82}"/>
              </a:ext>
            </a:extLst>
          </p:cNvPr>
          <p:cNvSpPr txBox="1"/>
          <p:nvPr/>
        </p:nvSpPr>
        <p:spPr>
          <a:xfrm>
            <a:off x="14409816" y="24527773"/>
            <a:ext cx="2734413" cy="707886"/>
          </a:xfrm>
          <a:prstGeom prst="rect">
            <a:avLst/>
          </a:prstGeom>
          <a:noFill/>
        </p:spPr>
        <p:txBody>
          <a:bodyPr wrap="square" lIns="91440" tIns="45720" rIns="91440" bIns="45720" rtlCol="0" anchor="t">
            <a:spAutoFit/>
          </a:bodyPr>
          <a:lstStyle/>
          <a:p>
            <a:r>
              <a:rPr lang="en-US" sz="2000"/>
              <a:t>Figure 13: Using CNC to create mock housing</a:t>
            </a:r>
            <a:endParaRPr lang="en-US"/>
          </a:p>
        </p:txBody>
      </p:sp>
      <p:sp>
        <p:nvSpPr>
          <p:cNvPr id="43" name="TextBox 42">
            <a:extLst>
              <a:ext uri="{FF2B5EF4-FFF2-40B4-BE49-F238E27FC236}">
                <a16:creationId xmlns:a16="http://schemas.microsoft.com/office/drawing/2014/main" id="{BD0764C0-4B1F-4922-ACAB-993B978FCED5}"/>
              </a:ext>
            </a:extLst>
          </p:cNvPr>
          <p:cNvSpPr txBox="1"/>
          <p:nvPr/>
        </p:nvSpPr>
        <p:spPr>
          <a:xfrm>
            <a:off x="14410526" y="29124490"/>
            <a:ext cx="2742686" cy="1019768"/>
          </a:xfrm>
          <a:prstGeom prst="rect">
            <a:avLst/>
          </a:prstGeom>
          <a:noFill/>
        </p:spPr>
        <p:txBody>
          <a:bodyPr wrap="square" lIns="91440" tIns="45720" rIns="91440" bIns="45720" rtlCol="0" anchor="t">
            <a:spAutoFit/>
          </a:bodyPr>
          <a:lstStyle/>
          <a:p>
            <a:r>
              <a:rPr lang="en-US" sz="2000"/>
              <a:t>Figure 14:Measuring Holes for Aluminum Sandwich plates</a:t>
            </a:r>
            <a:endParaRPr lang="en-US"/>
          </a:p>
        </p:txBody>
      </p:sp>
      <p:sp>
        <p:nvSpPr>
          <p:cNvPr id="44" name="TextBox 43">
            <a:extLst>
              <a:ext uri="{FF2B5EF4-FFF2-40B4-BE49-F238E27FC236}">
                <a16:creationId xmlns:a16="http://schemas.microsoft.com/office/drawing/2014/main" id="{D2136E91-D5DD-4E31-9CE2-334DDECA4326}"/>
              </a:ext>
            </a:extLst>
          </p:cNvPr>
          <p:cNvSpPr txBox="1"/>
          <p:nvPr/>
        </p:nvSpPr>
        <p:spPr>
          <a:xfrm>
            <a:off x="20666041" y="23630542"/>
            <a:ext cx="3670076" cy="400110"/>
          </a:xfrm>
          <a:prstGeom prst="rect">
            <a:avLst/>
          </a:prstGeom>
          <a:noFill/>
        </p:spPr>
        <p:txBody>
          <a:bodyPr wrap="square" lIns="91440" tIns="45720" rIns="91440" bIns="45720" rtlCol="0" anchor="t">
            <a:spAutoFit/>
          </a:bodyPr>
          <a:lstStyle/>
          <a:p>
            <a:r>
              <a:rPr lang="en-US" sz="2000"/>
              <a:t>Figure 17: Creating Testing Jig</a:t>
            </a:r>
            <a:endParaRPr lang="en-US"/>
          </a:p>
        </p:txBody>
      </p:sp>
      <p:pic>
        <p:nvPicPr>
          <p:cNvPr id="16" name="Picture 19" descr="A picture containing floor, indoor&#10;&#10;Description automatically generated">
            <a:extLst>
              <a:ext uri="{FF2B5EF4-FFF2-40B4-BE49-F238E27FC236}">
                <a16:creationId xmlns:a16="http://schemas.microsoft.com/office/drawing/2014/main" id="{31F6DCB9-B2DD-4F86-8749-D3CB9F436CA9}"/>
              </a:ext>
            </a:extLst>
          </p:cNvPr>
          <p:cNvPicPr>
            <a:picLocks noChangeAspect="1"/>
          </p:cNvPicPr>
          <p:nvPr/>
        </p:nvPicPr>
        <p:blipFill>
          <a:blip r:embed="rId12"/>
          <a:stretch>
            <a:fillRect/>
          </a:stretch>
        </p:blipFill>
        <p:spPr>
          <a:xfrm>
            <a:off x="17457592" y="20824342"/>
            <a:ext cx="2743396" cy="3657600"/>
          </a:xfrm>
          <a:prstGeom prst="rect">
            <a:avLst/>
          </a:prstGeom>
        </p:spPr>
      </p:pic>
      <p:sp>
        <p:nvSpPr>
          <p:cNvPr id="47" name="TextBox 46">
            <a:extLst>
              <a:ext uri="{FF2B5EF4-FFF2-40B4-BE49-F238E27FC236}">
                <a16:creationId xmlns:a16="http://schemas.microsoft.com/office/drawing/2014/main" id="{2817B364-4971-4FBA-8F17-EA245D804248}"/>
              </a:ext>
            </a:extLst>
          </p:cNvPr>
          <p:cNvSpPr txBox="1"/>
          <p:nvPr/>
        </p:nvSpPr>
        <p:spPr>
          <a:xfrm>
            <a:off x="17441734" y="24553196"/>
            <a:ext cx="2759254" cy="400110"/>
          </a:xfrm>
          <a:prstGeom prst="rect">
            <a:avLst/>
          </a:prstGeom>
          <a:noFill/>
        </p:spPr>
        <p:txBody>
          <a:bodyPr wrap="square" lIns="91440" tIns="45720" rIns="91440" bIns="45720" rtlCol="0" anchor="t">
            <a:spAutoFit/>
          </a:bodyPr>
          <a:lstStyle/>
          <a:p>
            <a:r>
              <a:rPr lang="en-US" sz="2000"/>
              <a:t>Figure 15: Mock Housing</a:t>
            </a:r>
            <a:endParaRPr lang="en-US"/>
          </a:p>
        </p:txBody>
      </p:sp>
      <p:pic>
        <p:nvPicPr>
          <p:cNvPr id="20" name="Picture 21" descr="A picture containing indoor&#10;&#10;Description automatically generated">
            <a:extLst>
              <a:ext uri="{FF2B5EF4-FFF2-40B4-BE49-F238E27FC236}">
                <a16:creationId xmlns:a16="http://schemas.microsoft.com/office/drawing/2014/main" id="{158EAC72-53B8-4674-8C9C-B1DD17D67225}"/>
              </a:ext>
            </a:extLst>
          </p:cNvPr>
          <p:cNvPicPr>
            <a:picLocks noChangeAspect="1"/>
          </p:cNvPicPr>
          <p:nvPr/>
        </p:nvPicPr>
        <p:blipFill>
          <a:blip r:embed="rId13"/>
          <a:stretch>
            <a:fillRect/>
          </a:stretch>
        </p:blipFill>
        <p:spPr>
          <a:xfrm>
            <a:off x="34514118" y="20587286"/>
            <a:ext cx="3597882" cy="2835838"/>
          </a:xfrm>
          <a:prstGeom prst="rect">
            <a:avLst/>
          </a:prstGeom>
        </p:spPr>
      </p:pic>
      <p:pic>
        <p:nvPicPr>
          <p:cNvPr id="23" name="Picture 24" descr="A picture containing person, stapler&#10;&#10;Description automatically generated">
            <a:extLst>
              <a:ext uri="{FF2B5EF4-FFF2-40B4-BE49-F238E27FC236}">
                <a16:creationId xmlns:a16="http://schemas.microsoft.com/office/drawing/2014/main" id="{DC4D3CEF-5083-4AB5-9DB0-2EC0C6017D80}"/>
              </a:ext>
            </a:extLst>
          </p:cNvPr>
          <p:cNvPicPr>
            <a:picLocks noChangeAspect="1"/>
          </p:cNvPicPr>
          <p:nvPr/>
        </p:nvPicPr>
        <p:blipFill>
          <a:blip r:embed="rId14"/>
          <a:stretch>
            <a:fillRect/>
          </a:stretch>
        </p:blipFill>
        <p:spPr>
          <a:xfrm>
            <a:off x="30068633" y="20424342"/>
            <a:ext cx="3022645" cy="2998782"/>
          </a:xfrm>
          <a:prstGeom prst="rect">
            <a:avLst/>
          </a:prstGeom>
        </p:spPr>
      </p:pic>
      <p:sp>
        <p:nvSpPr>
          <p:cNvPr id="50" name="TextBox 49">
            <a:extLst>
              <a:ext uri="{FF2B5EF4-FFF2-40B4-BE49-F238E27FC236}">
                <a16:creationId xmlns:a16="http://schemas.microsoft.com/office/drawing/2014/main" id="{1132CACF-078F-4191-B537-AE2A6CDEA75E}"/>
              </a:ext>
            </a:extLst>
          </p:cNvPr>
          <p:cNvSpPr txBox="1"/>
          <p:nvPr/>
        </p:nvSpPr>
        <p:spPr>
          <a:xfrm>
            <a:off x="26098366" y="23694419"/>
            <a:ext cx="3192655" cy="446276"/>
          </a:xfrm>
          <a:prstGeom prst="rect">
            <a:avLst/>
          </a:prstGeom>
          <a:noFill/>
        </p:spPr>
        <p:txBody>
          <a:bodyPr wrap="square" lIns="91440" tIns="45720" rIns="91440" bIns="45720" rtlCol="0" anchor="t">
            <a:spAutoFit/>
          </a:bodyPr>
          <a:lstStyle/>
          <a:p>
            <a:r>
              <a:rPr lang="en-US" sz="2300"/>
              <a:t>Figure 24: Testing Jig</a:t>
            </a:r>
          </a:p>
        </p:txBody>
      </p:sp>
      <p:sp>
        <p:nvSpPr>
          <p:cNvPr id="51" name="TextBox 50">
            <a:extLst>
              <a:ext uri="{FF2B5EF4-FFF2-40B4-BE49-F238E27FC236}">
                <a16:creationId xmlns:a16="http://schemas.microsoft.com/office/drawing/2014/main" id="{3D8CCEEE-637F-4002-A783-43D533444079}"/>
              </a:ext>
            </a:extLst>
          </p:cNvPr>
          <p:cNvSpPr txBox="1"/>
          <p:nvPr/>
        </p:nvSpPr>
        <p:spPr>
          <a:xfrm>
            <a:off x="29771776" y="23518689"/>
            <a:ext cx="4035543" cy="800219"/>
          </a:xfrm>
          <a:prstGeom prst="rect">
            <a:avLst/>
          </a:prstGeom>
          <a:noFill/>
        </p:spPr>
        <p:txBody>
          <a:bodyPr wrap="square" lIns="91440" tIns="45720" rIns="91440" bIns="45720" rtlCol="0" anchor="t">
            <a:spAutoFit/>
          </a:bodyPr>
          <a:lstStyle/>
          <a:p>
            <a:r>
              <a:rPr lang="en-US" sz="2300"/>
              <a:t>Figure 25: 3D Printed Device in Open Position</a:t>
            </a:r>
          </a:p>
        </p:txBody>
      </p:sp>
      <p:sp>
        <p:nvSpPr>
          <p:cNvPr id="57" name="TextBox 56">
            <a:extLst>
              <a:ext uri="{FF2B5EF4-FFF2-40B4-BE49-F238E27FC236}">
                <a16:creationId xmlns:a16="http://schemas.microsoft.com/office/drawing/2014/main" id="{709DC164-1572-4DED-B2D7-ECB9E08BF842}"/>
              </a:ext>
            </a:extLst>
          </p:cNvPr>
          <p:cNvSpPr txBox="1"/>
          <p:nvPr/>
        </p:nvSpPr>
        <p:spPr>
          <a:xfrm>
            <a:off x="34426625" y="23586443"/>
            <a:ext cx="3642155" cy="446276"/>
          </a:xfrm>
          <a:prstGeom prst="rect">
            <a:avLst/>
          </a:prstGeom>
          <a:noFill/>
        </p:spPr>
        <p:txBody>
          <a:bodyPr wrap="square" lIns="91440" tIns="45720" rIns="91440" bIns="45720" rtlCol="0" anchor="t">
            <a:spAutoFit/>
          </a:bodyPr>
          <a:lstStyle/>
          <a:p>
            <a:r>
              <a:rPr lang="en-US" sz="2300"/>
              <a:t>Figure 26: Closed Position</a:t>
            </a:r>
          </a:p>
        </p:txBody>
      </p:sp>
      <p:pic>
        <p:nvPicPr>
          <p:cNvPr id="25" name="Picture 36">
            <a:extLst>
              <a:ext uri="{FF2B5EF4-FFF2-40B4-BE49-F238E27FC236}">
                <a16:creationId xmlns:a16="http://schemas.microsoft.com/office/drawing/2014/main" id="{1CC2A996-1293-4A34-A7DF-855FCF08E319}"/>
              </a:ext>
            </a:extLst>
          </p:cNvPr>
          <p:cNvPicPr>
            <a:picLocks noChangeAspect="1"/>
          </p:cNvPicPr>
          <p:nvPr/>
        </p:nvPicPr>
        <p:blipFill>
          <a:blip r:embed="rId15"/>
          <a:stretch>
            <a:fillRect/>
          </a:stretch>
        </p:blipFill>
        <p:spPr>
          <a:xfrm>
            <a:off x="34638290" y="512487"/>
            <a:ext cx="4982269" cy="1179423"/>
          </a:xfrm>
          <a:prstGeom prst="rect">
            <a:avLst/>
          </a:prstGeom>
        </p:spPr>
      </p:pic>
      <p:pic>
        <p:nvPicPr>
          <p:cNvPr id="37" name="Picture 37" descr="A picture containing indoor, box, blue, container&#10;&#10;Description automatically generated">
            <a:extLst>
              <a:ext uri="{FF2B5EF4-FFF2-40B4-BE49-F238E27FC236}">
                <a16:creationId xmlns:a16="http://schemas.microsoft.com/office/drawing/2014/main" id="{E538971D-13EB-451A-B873-C6D2B356CDEE}"/>
              </a:ext>
            </a:extLst>
          </p:cNvPr>
          <p:cNvPicPr>
            <a:picLocks noChangeAspect="1"/>
          </p:cNvPicPr>
          <p:nvPr/>
        </p:nvPicPr>
        <p:blipFill rotWithShape="1">
          <a:blip r:embed="rId16"/>
          <a:srcRect l="8333" r="-773" b="787"/>
          <a:stretch/>
        </p:blipFill>
        <p:spPr>
          <a:xfrm>
            <a:off x="35944013" y="12325959"/>
            <a:ext cx="2561672" cy="2048775"/>
          </a:xfrm>
          <a:prstGeom prst="rect">
            <a:avLst/>
          </a:prstGeom>
        </p:spPr>
      </p:pic>
      <p:pic>
        <p:nvPicPr>
          <p:cNvPr id="45" name="Picture 48" descr="A picture containing indoor, oven, appliance, kitchen appliance&#10;&#10;Description automatically generated">
            <a:extLst>
              <a:ext uri="{FF2B5EF4-FFF2-40B4-BE49-F238E27FC236}">
                <a16:creationId xmlns:a16="http://schemas.microsoft.com/office/drawing/2014/main" id="{B86F9556-37AA-4DFF-B00F-24087B9BAF3F}"/>
              </a:ext>
            </a:extLst>
          </p:cNvPr>
          <p:cNvPicPr>
            <a:picLocks noChangeAspect="1"/>
          </p:cNvPicPr>
          <p:nvPr/>
        </p:nvPicPr>
        <p:blipFill rotWithShape="1">
          <a:blip r:embed="rId17"/>
          <a:srcRect l="-387" r="6970" b="14350"/>
          <a:stretch/>
        </p:blipFill>
        <p:spPr>
          <a:xfrm>
            <a:off x="35951538" y="8099250"/>
            <a:ext cx="2460365" cy="2986801"/>
          </a:xfrm>
          <a:prstGeom prst="rect">
            <a:avLst/>
          </a:prstGeom>
        </p:spPr>
      </p:pic>
      <p:sp>
        <p:nvSpPr>
          <p:cNvPr id="58" name="TextBox 57">
            <a:extLst>
              <a:ext uri="{FF2B5EF4-FFF2-40B4-BE49-F238E27FC236}">
                <a16:creationId xmlns:a16="http://schemas.microsoft.com/office/drawing/2014/main" id="{26950B18-A1FB-4B35-866A-D1B00573472C}"/>
              </a:ext>
            </a:extLst>
          </p:cNvPr>
          <p:cNvSpPr txBox="1"/>
          <p:nvPr/>
        </p:nvSpPr>
        <p:spPr>
          <a:xfrm>
            <a:off x="35846240" y="11127747"/>
            <a:ext cx="2558830" cy="800219"/>
          </a:xfrm>
          <a:prstGeom prst="rect">
            <a:avLst/>
          </a:prstGeom>
          <a:noFill/>
        </p:spPr>
        <p:txBody>
          <a:bodyPr wrap="square" lIns="91440" tIns="45720" rIns="91440" bIns="45720" rtlCol="0" anchor="t">
            <a:spAutoFit/>
          </a:bodyPr>
          <a:lstStyle/>
          <a:p>
            <a:r>
              <a:rPr lang="en-US" sz="2300"/>
              <a:t>Figure 20: Assembly in the oven</a:t>
            </a:r>
            <a:endParaRPr lang="en-US" sz="2300">
              <a:cs typeface="Calibri"/>
            </a:endParaRPr>
          </a:p>
        </p:txBody>
      </p:sp>
      <p:sp>
        <p:nvSpPr>
          <p:cNvPr id="60" name="TextBox 59">
            <a:extLst>
              <a:ext uri="{FF2B5EF4-FFF2-40B4-BE49-F238E27FC236}">
                <a16:creationId xmlns:a16="http://schemas.microsoft.com/office/drawing/2014/main" id="{AB3F81FB-BAEF-4834-BFDF-F82D238A6AC5}"/>
              </a:ext>
            </a:extLst>
          </p:cNvPr>
          <p:cNvSpPr txBox="1"/>
          <p:nvPr/>
        </p:nvSpPr>
        <p:spPr>
          <a:xfrm>
            <a:off x="35845271" y="14432028"/>
            <a:ext cx="2966216" cy="707886"/>
          </a:xfrm>
          <a:prstGeom prst="rect">
            <a:avLst/>
          </a:prstGeom>
          <a:noFill/>
        </p:spPr>
        <p:txBody>
          <a:bodyPr wrap="square" lIns="91440" tIns="45720" rIns="91440" bIns="45720" rtlCol="0" anchor="t">
            <a:spAutoFit/>
          </a:bodyPr>
          <a:lstStyle/>
          <a:p>
            <a:r>
              <a:rPr lang="en-US" sz="2000"/>
              <a:t>Figure 21: Assembly in the freezer</a:t>
            </a:r>
            <a:endParaRPr lang="en-US" sz="2000">
              <a:cs typeface="Calibri"/>
            </a:endParaRPr>
          </a:p>
        </p:txBody>
      </p:sp>
      <p:pic>
        <p:nvPicPr>
          <p:cNvPr id="1026" name="Picture 2">
            <a:extLst>
              <a:ext uri="{FF2B5EF4-FFF2-40B4-BE49-F238E27FC236}">
                <a16:creationId xmlns:a16="http://schemas.microsoft.com/office/drawing/2014/main" id="{1CF6204E-1201-4099-9DFC-56D05B478C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54211" y="26377941"/>
            <a:ext cx="2840917" cy="959515"/>
          </a:xfrm>
          <a:prstGeom prst="rect">
            <a:avLst/>
          </a:prstGeom>
          <a:noFill/>
          <a:extLst>
            <a:ext uri="{909E8E84-426E-40DD-AFC4-6F175D3DCCD1}">
              <a14:hiddenFill xmlns:a14="http://schemas.microsoft.com/office/drawing/2010/main">
                <a:solidFill>
                  <a:srgbClr val="FFFFFF"/>
                </a:solidFill>
              </a14:hiddenFill>
            </a:ext>
          </a:extLst>
        </p:spPr>
      </p:pic>
      <p:sp>
        <p:nvSpPr>
          <p:cNvPr id="59" name="Shape 68">
            <a:extLst>
              <a:ext uri="{FF2B5EF4-FFF2-40B4-BE49-F238E27FC236}">
                <a16:creationId xmlns:a16="http://schemas.microsoft.com/office/drawing/2014/main" id="{AD04F50F-58B5-49CE-B317-0571D5CB39EB}"/>
              </a:ext>
            </a:extLst>
          </p:cNvPr>
          <p:cNvSpPr txBox="1"/>
          <p:nvPr/>
        </p:nvSpPr>
        <p:spPr>
          <a:xfrm>
            <a:off x="735243" y="21828714"/>
            <a:ext cx="9104260" cy="8706654"/>
          </a:xfrm>
          <a:prstGeom prst="rect">
            <a:avLst/>
          </a:prstGeom>
          <a:solidFill>
            <a:schemeClr val="bg1"/>
          </a:solidFill>
          <a:ln>
            <a:noFill/>
          </a:ln>
        </p:spPr>
        <p:txBody>
          <a:bodyPr spcFirstLastPara="1" wrap="square" lIns="83806" tIns="83806" rIns="83806" bIns="83806" anchor="t" anchorCtr="0">
            <a:noAutofit/>
          </a:bodyPr>
          <a:lstStyle/>
          <a:p>
            <a:r>
              <a:rPr lang="en-US" sz="3200">
                <a:ea typeface="+mn-lt"/>
                <a:cs typeface="+mn-lt"/>
              </a:rPr>
              <a:t>Thickness of Latch Analysis​</a:t>
            </a:r>
          </a:p>
          <a:p>
            <a:pPr marL="457200" indent="-457200">
              <a:buFont typeface="Arial" panose="020B0604020202020204" pitchFamily="34" charset="0"/>
              <a:buChar char="•"/>
            </a:pPr>
            <a:r>
              <a:rPr lang="en-US" sz="3200">
                <a:ea typeface="+mn-lt"/>
                <a:cs typeface="+mn-lt"/>
              </a:rPr>
              <a:t>Latch Thickness= .3in​</a:t>
            </a:r>
          </a:p>
          <a:p>
            <a:pPr marL="457200" indent="-457200">
              <a:buFont typeface="Arial" panose="020B0604020202020204" pitchFamily="34" charset="0"/>
              <a:buChar char="•"/>
            </a:pPr>
            <a:r>
              <a:rPr lang="en-US" sz="3200">
                <a:ea typeface="+mn-lt"/>
                <a:cs typeface="+mn-lt"/>
              </a:rPr>
              <a:t>FS, Yield = 4.37​</a:t>
            </a:r>
          </a:p>
          <a:p>
            <a:pPr marL="457200" indent="-457200">
              <a:buFont typeface="Arial" panose="020B0604020202020204" pitchFamily="34" charset="0"/>
              <a:buChar char="•"/>
            </a:pPr>
            <a:r>
              <a:rPr lang="en-US" sz="3200">
                <a:ea typeface="+mn-lt"/>
                <a:cs typeface="+mn-lt"/>
              </a:rPr>
              <a:t>FS, Ultimate= 5.07​</a:t>
            </a:r>
          </a:p>
          <a:p>
            <a:endParaRPr lang="en-US" sz="3200">
              <a:ea typeface="+mn-lt"/>
              <a:cs typeface="+mn-lt"/>
            </a:endParaRPr>
          </a:p>
          <a:p>
            <a:endParaRPr lang="en-US" sz="3200">
              <a:ea typeface="+mn-lt"/>
              <a:cs typeface="+mn-lt"/>
            </a:endParaRPr>
          </a:p>
          <a:p>
            <a:endParaRPr lang="en-US" sz="3200">
              <a:ea typeface="+mn-lt"/>
              <a:cs typeface="+mn-lt"/>
            </a:endParaRPr>
          </a:p>
          <a:p>
            <a:r>
              <a:rPr lang="en-US" sz="3200">
                <a:ea typeface="+mn-lt"/>
                <a:cs typeface="+mn-lt"/>
              </a:rPr>
              <a:t>FEA </a:t>
            </a:r>
          </a:p>
          <a:p>
            <a:pPr marL="457200" indent="-457200">
              <a:buFont typeface="Arial" panose="020B0604020202020204" pitchFamily="34" charset="0"/>
              <a:buChar char="•"/>
            </a:pPr>
            <a:r>
              <a:rPr lang="en-US" sz="3200">
                <a:ea typeface="+mn-lt"/>
                <a:cs typeface="+mn-lt"/>
              </a:rPr>
              <a:t>Assumed 1050 lbf on the latch.​</a:t>
            </a:r>
          </a:p>
          <a:p>
            <a:pPr marL="457200" indent="-457200">
              <a:buFont typeface="Arial" panose="020B0604020202020204" pitchFamily="34" charset="0"/>
              <a:buChar char="•"/>
            </a:pPr>
            <a:r>
              <a:rPr lang="en-US" sz="3200">
                <a:ea typeface="+mn-lt"/>
                <a:cs typeface="+mn-lt"/>
              </a:rPr>
              <a:t>Assumed the shaft would not move due to the top plate restricting movement.​</a:t>
            </a:r>
          </a:p>
          <a:p>
            <a:pPr marL="457200" indent="-457200">
              <a:buFont typeface="Arial" panose="020B0604020202020204" pitchFamily="34" charset="0"/>
              <a:buChar char="•"/>
            </a:pPr>
            <a:r>
              <a:rPr lang="en-US" sz="3200">
                <a:ea typeface="+mn-lt"/>
                <a:cs typeface="+mn-lt"/>
              </a:rPr>
              <a:t>Max Deformation: 0.01214 mm or 0.000478 in.​</a:t>
            </a:r>
          </a:p>
        </p:txBody>
      </p:sp>
      <p:sp>
        <p:nvSpPr>
          <p:cNvPr id="61" name="Shape 63">
            <a:extLst>
              <a:ext uri="{FF2B5EF4-FFF2-40B4-BE49-F238E27FC236}">
                <a16:creationId xmlns:a16="http://schemas.microsoft.com/office/drawing/2014/main" id="{F17E99AA-D3EA-4EFA-B575-438817D77A5C}"/>
              </a:ext>
            </a:extLst>
          </p:cNvPr>
          <p:cNvSpPr txBox="1"/>
          <p:nvPr/>
        </p:nvSpPr>
        <p:spPr>
          <a:xfrm>
            <a:off x="858354" y="20829493"/>
            <a:ext cx="9033152" cy="928290"/>
          </a:xfrm>
          <a:prstGeom prst="rect">
            <a:avLst/>
          </a:prstGeom>
          <a:noFill/>
          <a:ln>
            <a:noFill/>
          </a:ln>
        </p:spPr>
        <p:txBody>
          <a:bodyPr spcFirstLastPara="1" wrap="square" lIns="83806" tIns="83806" rIns="83806" bIns="83806" anchor="t" anchorCtr="0">
            <a:noAutofit/>
          </a:bodyPr>
          <a:lstStyle/>
          <a:p>
            <a:pPr>
              <a:lnSpc>
                <a:spcPct val="115000"/>
              </a:lnSpc>
              <a:buClr>
                <a:schemeClr val="dk1"/>
              </a:buClr>
              <a:buSzPts val="1100"/>
            </a:pPr>
            <a:r>
              <a:rPr lang="en-US" sz="5000" b="1">
                <a:solidFill>
                  <a:srgbClr val="003366"/>
                </a:solidFill>
                <a:latin typeface="Arial"/>
                <a:ea typeface="Oswald"/>
                <a:cs typeface="Arial"/>
                <a:sym typeface="Oswald"/>
              </a:rPr>
              <a:t>Analyses</a:t>
            </a:r>
            <a:endParaRPr sz="5000" b="1">
              <a:solidFill>
                <a:srgbClr val="003366"/>
              </a:solidFill>
              <a:latin typeface="Arial" panose="020B0604020202020204" pitchFamily="34" charset="0"/>
              <a:ea typeface="Oswald"/>
              <a:cs typeface="Arial" panose="020B0604020202020204" pitchFamily="34" charset="0"/>
              <a:sym typeface="Oswald"/>
            </a:endParaRPr>
          </a:p>
          <a:p>
            <a:endParaRPr sz="1532">
              <a:solidFill>
                <a:srgbClr val="003366"/>
              </a:solidFill>
              <a:latin typeface="Oswald"/>
              <a:ea typeface="Oswald"/>
              <a:cs typeface="Oswald"/>
              <a:sym typeface="Oswald"/>
            </a:endParaRPr>
          </a:p>
        </p:txBody>
      </p:sp>
      <p:pic>
        <p:nvPicPr>
          <p:cNvPr id="49" name="Picture 48" descr="A picture containing text&#10;&#10;Description automatically generated">
            <a:extLst>
              <a:ext uri="{FF2B5EF4-FFF2-40B4-BE49-F238E27FC236}">
                <a16:creationId xmlns:a16="http://schemas.microsoft.com/office/drawing/2014/main" id="{68E5F0ED-2AC8-4C51-BB85-8C8539723EAE}"/>
              </a:ext>
            </a:extLst>
          </p:cNvPr>
          <p:cNvPicPr>
            <a:picLocks noChangeAspect="1"/>
          </p:cNvPicPr>
          <p:nvPr/>
        </p:nvPicPr>
        <p:blipFill>
          <a:blip r:embed="rId19"/>
          <a:stretch>
            <a:fillRect/>
          </a:stretch>
        </p:blipFill>
        <p:spPr>
          <a:xfrm>
            <a:off x="26213320" y="20426468"/>
            <a:ext cx="2510568" cy="3345254"/>
          </a:xfrm>
          <a:prstGeom prst="rect">
            <a:avLst/>
          </a:prstGeom>
        </p:spPr>
      </p:pic>
      <p:pic>
        <p:nvPicPr>
          <p:cNvPr id="1028" name="Picture 4">
            <a:extLst>
              <a:ext uri="{FF2B5EF4-FFF2-40B4-BE49-F238E27FC236}">
                <a16:creationId xmlns:a16="http://schemas.microsoft.com/office/drawing/2014/main" id="{7B50A7B4-A5D0-4669-B248-2B76B976D81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7559" y="27954851"/>
            <a:ext cx="2988722" cy="2168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C43CEFC-73A4-4646-9AA0-54D818E1AA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75915" y="27902962"/>
            <a:ext cx="2988722" cy="2220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9303976-FBDF-44DD-89BD-241F31FD863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8435"/>
          <a:stretch/>
        </p:blipFill>
        <p:spPr bwMode="auto">
          <a:xfrm>
            <a:off x="3759765" y="27965228"/>
            <a:ext cx="3069181" cy="21585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A picture containing text&#10;&#10;Description automatically generated">
            <a:extLst>
              <a:ext uri="{FF2B5EF4-FFF2-40B4-BE49-F238E27FC236}">
                <a16:creationId xmlns:a16="http://schemas.microsoft.com/office/drawing/2014/main" id="{70DAB2FB-C704-4A1E-AFD8-1E9645ED577D}"/>
              </a:ext>
            </a:extLst>
          </p:cNvPr>
          <p:cNvPicPr>
            <a:picLocks noChangeAspect="1"/>
          </p:cNvPicPr>
          <p:nvPr/>
        </p:nvPicPr>
        <p:blipFill rotWithShape="1">
          <a:blip r:embed="rId23"/>
          <a:srcRect t="8356"/>
          <a:stretch/>
        </p:blipFill>
        <p:spPr>
          <a:xfrm>
            <a:off x="11259001" y="14826033"/>
            <a:ext cx="6038847" cy="4374781"/>
          </a:xfrm>
          <a:prstGeom prst="rect">
            <a:avLst/>
          </a:prstGeom>
        </p:spPr>
      </p:pic>
      <p:pic>
        <p:nvPicPr>
          <p:cNvPr id="1025" name="Picture 1024" descr="A picture containing person, person, standing&#10;&#10;Description automatically generated">
            <a:extLst>
              <a:ext uri="{FF2B5EF4-FFF2-40B4-BE49-F238E27FC236}">
                <a16:creationId xmlns:a16="http://schemas.microsoft.com/office/drawing/2014/main" id="{A5457FAA-F563-4073-83BD-D6D3624817C3}"/>
              </a:ext>
            </a:extLst>
          </p:cNvPr>
          <p:cNvPicPr>
            <a:picLocks noChangeAspect="1"/>
          </p:cNvPicPr>
          <p:nvPr/>
        </p:nvPicPr>
        <p:blipFill>
          <a:blip r:embed="rId24"/>
          <a:stretch>
            <a:fillRect/>
          </a:stretch>
        </p:blipFill>
        <p:spPr>
          <a:xfrm>
            <a:off x="20678343" y="27345578"/>
            <a:ext cx="3681351" cy="2761014"/>
          </a:xfrm>
          <a:prstGeom prst="rect">
            <a:avLst/>
          </a:prstGeom>
        </p:spPr>
      </p:pic>
      <p:pic>
        <p:nvPicPr>
          <p:cNvPr id="1029" name="Picture 1028" descr="A metal object on a wooden surface&#10;&#10;Description automatically generated with low confidence">
            <a:extLst>
              <a:ext uri="{FF2B5EF4-FFF2-40B4-BE49-F238E27FC236}">
                <a16:creationId xmlns:a16="http://schemas.microsoft.com/office/drawing/2014/main" id="{B2A1757D-798A-48E0-8E06-13C94B14A208}"/>
              </a:ext>
            </a:extLst>
          </p:cNvPr>
          <p:cNvPicPr>
            <a:picLocks noChangeAspect="1"/>
          </p:cNvPicPr>
          <p:nvPr/>
        </p:nvPicPr>
        <p:blipFill rotWithShape="1">
          <a:blip r:embed="rId25"/>
          <a:srcRect l="24482" t="25203" r="25770" b="31220"/>
          <a:stretch/>
        </p:blipFill>
        <p:spPr>
          <a:xfrm>
            <a:off x="11010323" y="24150676"/>
            <a:ext cx="2192265" cy="2560359"/>
          </a:xfrm>
          <a:prstGeom prst="rect">
            <a:avLst/>
          </a:prstGeom>
        </p:spPr>
      </p:pic>
      <p:sp>
        <p:nvSpPr>
          <p:cNvPr id="74" name="TextBox 73">
            <a:extLst>
              <a:ext uri="{FF2B5EF4-FFF2-40B4-BE49-F238E27FC236}">
                <a16:creationId xmlns:a16="http://schemas.microsoft.com/office/drawing/2014/main" id="{8083F70E-175B-4434-85ED-2AF18A03F4D6}"/>
              </a:ext>
            </a:extLst>
          </p:cNvPr>
          <p:cNvSpPr txBox="1"/>
          <p:nvPr/>
        </p:nvSpPr>
        <p:spPr>
          <a:xfrm>
            <a:off x="10280452" y="26723678"/>
            <a:ext cx="3652009" cy="400110"/>
          </a:xfrm>
          <a:prstGeom prst="rect">
            <a:avLst/>
          </a:prstGeom>
          <a:noFill/>
        </p:spPr>
        <p:txBody>
          <a:bodyPr wrap="square" lIns="91440" tIns="45720" rIns="91440" bIns="45720" rtlCol="0" anchor="t">
            <a:spAutoFit/>
          </a:bodyPr>
          <a:lstStyle/>
          <a:p>
            <a:r>
              <a:rPr lang="en-US" sz="2000"/>
              <a:t>Figure 11: Brass pin</a:t>
            </a:r>
            <a:endParaRPr lang="en-US"/>
          </a:p>
        </p:txBody>
      </p:sp>
      <p:sp>
        <p:nvSpPr>
          <p:cNvPr id="75" name="TextBox 74">
            <a:extLst>
              <a:ext uri="{FF2B5EF4-FFF2-40B4-BE49-F238E27FC236}">
                <a16:creationId xmlns:a16="http://schemas.microsoft.com/office/drawing/2014/main" id="{ACF64923-D7C2-4C11-BA4B-4A4E01AFB400}"/>
              </a:ext>
            </a:extLst>
          </p:cNvPr>
          <p:cNvSpPr txBox="1"/>
          <p:nvPr/>
        </p:nvSpPr>
        <p:spPr>
          <a:xfrm>
            <a:off x="20673664" y="30103488"/>
            <a:ext cx="3652009" cy="400110"/>
          </a:xfrm>
          <a:prstGeom prst="rect">
            <a:avLst/>
          </a:prstGeom>
          <a:noFill/>
        </p:spPr>
        <p:txBody>
          <a:bodyPr wrap="square" lIns="91440" tIns="45720" rIns="91440" bIns="45720" rtlCol="0" anchor="t">
            <a:spAutoFit/>
          </a:bodyPr>
          <a:lstStyle/>
          <a:p>
            <a:r>
              <a:rPr lang="en-US" sz="2000"/>
              <a:t>Figure 19: Milled mock shaft</a:t>
            </a:r>
            <a:endParaRPr lang="en-US"/>
          </a:p>
        </p:txBody>
      </p:sp>
      <p:pic>
        <p:nvPicPr>
          <p:cNvPr id="1036" name="Picture 10">
            <a:extLst>
              <a:ext uri="{FF2B5EF4-FFF2-40B4-BE49-F238E27FC236}">
                <a16:creationId xmlns:a16="http://schemas.microsoft.com/office/drawing/2014/main" id="{277E3C02-D0F6-428A-8183-A34FC9B9F25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16603" r="18715" b="1622"/>
          <a:stretch/>
        </p:blipFill>
        <p:spPr bwMode="auto">
          <a:xfrm>
            <a:off x="17457592" y="25479396"/>
            <a:ext cx="2699432" cy="362098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F68C8B71-A5FC-4437-88E8-BA12626DDB5A}"/>
              </a:ext>
            </a:extLst>
          </p:cNvPr>
          <p:cNvSpPr txBox="1"/>
          <p:nvPr/>
        </p:nvSpPr>
        <p:spPr>
          <a:xfrm>
            <a:off x="17435965" y="29096495"/>
            <a:ext cx="2742686" cy="707886"/>
          </a:xfrm>
          <a:prstGeom prst="rect">
            <a:avLst/>
          </a:prstGeom>
          <a:noFill/>
        </p:spPr>
        <p:txBody>
          <a:bodyPr wrap="square" lIns="91440" tIns="45720" rIns="91440" bIns="45720" rtlCol="0" anchor="t">
            <a:spAutoFit/>
          </a:bodyPr>
          <a:lstStyle/>
          <a:p>
            <a:r>
              <a:rPr lang="en-US" sz="2000"/>
              <a:t>Figure 16: Drilling holes for Sandwich plates</a:t>
            </a:r>
            <a:endParaRPr lang="en-US"/>
          </a:p>
        </p:txBody>
      </p:sp>
      <p:pic>
        <p:nvPicPr>
          <p:cNvPr id="38" name="Picture 6">
            <a:extLst>
              <a:ext uri="{FF2B5EF4-FFF2-40B4-BE49-F238E27FC236}">
                <a16:creationId xmlns:a16="http://schemas.microsoft.com/office/drawing/2014/main" id="{2BF4C76C-90CE-47F3-B489-1D2790F8DE0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615400" y="22344796"/>
            <a:ext cx="3987309" cy="2515272"/>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83">
            <a:extLst>
              <a:ext uri="{FF2B5EF4-FFF2-40B4-BE49-F238E27FC236}">
                <a16:creationId xmlns:a16="http://schemas.microsoft.com/office/drawing/2014/main" id="{79D4551F-B031-4661-A75B-83F03CA08D9F}"/>
              </a:ext>
            </a:extLst>
          </p:cNvPr>
          <p:cNvGrpSpPr/>
          <p:nvPr/>
        </p:nvGrpSpPr>
        <p:grpSpPr>
          <a:xfrm>
            <a:off x="803774" y="17632428"/>
            <a:ext cx="4836750" cy="2624655"/>
            <a:chOff x="5545765" y="983259"/>
            <a:chExt cx="3300119" cy="1831490"/>
          </a:xfrm>
        </p:grpSpPr>
        <p:pic>
          <p:nvPicPr>
            <p:cNvPr id="85" name="Picture 84" descr="Diagram&#10;&#10;Description automatically generated">
              <a:extLst>
                <a:ext uri="{FF2B5EF4-FFF2-40B4-BE49-F238E27FC236}">
                  <a16:creationId xmlns:a16="http://schemas.microsoft.com/office/drawing/2014/main" id="{13D7C0CB-B0CE-4FA7-B033-5A160C3D9D75}"/>
                </a:ext>
              </a:extLst>
            </p:cNvPr>
            <p:cNvPicPr>
              <a:picLocks noChangeAspect="1"/>
            </p:cNvPicPr>
            <p:nvPr/>
          </p:nvPicPr>
          <p:blipFill>
            <a:blip r:embed="rId28"/>
            <a:stretch>
              <a:fillRect/>
            </a:stretch>
          </p:blipFill>
          <p:spPr>
            <a:xfrm>
              <a:off x="5545765" y="983259"/>
              <a:ext cx="2912316" cy="1514883"/>
            </a:xfrm>
            <a:prstGeom prst="rect">
              <a:avLst/>
            </a:prstGeom>
          </p:spPr>
        </p:pic>
        <p:sp>
          <p:nvSpPr>
            <p:cNvPr id="86" name="TextBox 3">
              <a:extLst>
                <a:ext uri="{FF2B5EF4-FFF2-40B4-BE49-F238E27FC236}">
                  <a16:creationId xmlns:a16="http://schemas.microsoft.com/office/drawing/2014/main" id="{29C7F7EB-5074-4F70-A039-BA4BDE5C00D0}"/>
                </a:ext>
              </a:extLst>
            </p:cNvPr>
            <p:cNvSpPr txBox="1"/>
            <p:nvPr/>
          </p:nvSpPr>
          <p:spPr>
            <a:xfrm>
              <a:off x="6102684" y="2535551"/>
              <a:ext cx="2743200" cy="2791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a:lstStyle>
            <a:p>
              <a:r>
                <a:rPr lang="en-US" sz="2000">
                  <a:cs typeface="Arial"/>
                </a:rPr>
                <a:t>Figure 1: Nozzle in place [1]</a:t>
              </a:r>
              <a:endParaRPr lang="en-US" sz="2000">
                <a:cs typeface="Calibri"/>
              </a:endParaRPr>
            </a:p>
          </p:txBody>
        </p:sp>
      </p:grpSp>
      <p:grpSp>
        <p:nvGrpSpPr>
          <p:cNvPr id="87" name="Group 86">
            <a:extLst>
              <a:ext uri="{FF2B5EF4-FFF2-40B4-BE49-F238E27FC236}">
                <a16:creationId xmlns:a16="http://schemas.microsoft.com/office/drawing/2014/main" id="{FAE59185-E5F0-4ACB-80E4-9A44074010ED}"/>
              </a:ext>
            </a:extLst>
          </p:cNvPr>
          <p:cNvGrpSpPr/>
          <p:nvPr/>
        </p:nvGrpSpPr>
        <p:grpSpPr>
          <a:xfrm>
            <a:off x="5482351" y="17642198"/>
            <a:ext cx="4281495" cy="2593169"/>
            <a:chOff x="5658468" y="3074020"/>
            <a:chExt cx="3063939" cy="1815793"/>
          </a:xfrm>
        </p:grpSpPr>
        <p:pic>
          <p:nvPicPr>
            <p:cNvPr id="88" name="Picture 87" descr="A lit up city at night&#10;&#10;Description automatically generated">
              <a:extLst>
                <a:ext uri="{FF2B5EF4-FFF2-40B4-BE49-F238E27FC236}">
                  <a16:creationId xmlns:a16="http://schemas.microsoft.com/office/drawing/2014/main" id="{1314B967-F90C-436C-9F87-1132937FBD48}"/>
                </a:ext>
              </a:extLst>
            </p:cNvPr>
            <p:cNvPicPr>
              <a:picLocks noChangeAspect="1"/>
            </p:cNvPicPr>
            <p:nvPr/>
          </p:nvPicPr>
          <p:blipFill>
            <a:blip r:embed="rId29"/>
            <a:stretch>
              <a:fillRect/>
            </a:stretch>
          </p:blipFill>
          <p:spPr>
            <a:xfrm>
              <a:off x="5658468" y="3074020"/>
              <a:ext cx="2743200" cy="1510834"/>
            </a:xfrm>
            <a:prstGeom prst="rect">
              <a:avLst/>
            </a:prstGeom>
          </p:spPr>
        </p:pic>
        <p:sp>
          <p:nvSpPr>
            <p:cNvPr id="89" name="TextBox 3">
              <a:extLst>
                <a:ext uri="{FF2B5EF4-FFF2-40B4-BE49-F238E27FC236}">
                  <a16:creationId xmlns:a16="http://schemas.microsoft.com/office/drawing/2014/main" id="{05F84CA8-40E9-47A7-80B8-F451E74A2B95}"/>
                </a:ext>
              </a:extLst>
            </p:cNvPr>
            <p:cNvSpPr txBox="1"/>
            <p:nvPr/>
          </p:nvSpPr>
          <p:spPr>
            <a:xfrm>
              <a:off x="5979207" y="4627204"/>
              <a:ext cx="2743200" cy="2626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a:lstStyle>
            <a:p>
              <a:r>
                <a:rPr lang="en-US" sz="2000"/>
                <a:t>Figure 2: Nozzle is removed [1]</a:t>
              </a:r>
              <a:endParaRPr lang="en-US" sz="2000">
                <a:cs typeface="Calibri"/>
              </a:endParaRPr>
            </a:p>
          </p:txBody>
        </p:sp>
      </p:grpSp>
      <p:sp>
        <p:nvSpPr>
          <p:cNvPr id="80" name="TextBox 79">
            <a:extLst>
              <a:ext uri="{FF2B5EF4-FFF2-40B4-BE49-F238E27FC236}">
                <a16:creationId xmlns:a16="http://schemas.microsoft.com/office/drawing/2014/main" id="{06DF05EF-B8E5-4B46-AB4F-F63CE1D994FA}"/>
              </a:ext>
            </a:extLst>
          </p:cNvPr>
          <p:cNvSpPr txBox="1"/>
          <p:nvPr/>
        </p:nvSpPr>
        <p:spPr>
          <a:xfrm>
            <a:off x="6423637" y="22005124"/>
            <a:ext cx="2346986" cy="400110"/>
          </a:xfrm>
          <a:prstGeom prst="rect">
            <a:avLst/>
          </a:prstGeom>
          <a:noFill/>
        </p:spPr>
        <p:txBody>
          <a:bodyPr wrap="square" lIns="91440" tIns="45720" rIns="91440" bIns="45720" rtlCol="0" anchor="t">
            <a:spAutoFit/>
          </a:bodyPr>
          <a:lstStyle/>
          <a:p>
            <a:r>
              <a:rPr lang="en-US" sz="2000"/>
              <a:t>Table 9: Mock Shaft</a:t>
            </a:r>
            <a:endParaRPr lang="en-US"/>
          </a:p>
        </p:txBody>
      </p:sp>
      <p:sp>
        <p:nvSpPr>
          <p:cNvPr id="81" name="TextBox 80">
            <a:extLst>
              <a:ext uri="{FF2B5EF4-FFF2-40B4-BE49-F238E27FC236}">
                <a16:creationId xmlns:a16="http://schemas.microsoft.com/office/drawing/2014/main" id="{6BAE7E72-B4AC-44C1-B696-B402B3198725}"/>
              </a:ext>
            </a:extLst>
          </p:cNvPr>
          <p:cNvSpPr txBox="1"/>
          <p:nvPr/>
        </p:nvSpPr>
        <p:spPr>
          <a:xfrm>
            <a:off x="736017" y="30092334"/>
            <a:ext cx="2953522" cy="400110"/>
          </a:xfrm>
          <a:prstGeom prst="rect">
            <a:avLst/>
          </a:prstGeom>
          <a:noFill/>
        </p:spPr>
        <p:txBody>
          <a:bodyPr wrap="square" lIns="91440" tIns="45720" rIns="91440" bIns="45720" rtlCol="0" anchor="t">
            <a:spAutoFit/>
          </a:bodyPr>
          <a:lstStyle/>
          <a:p>
            <a:r>
              <a:rPr lang="en-US" sz="2000"/>
              <a:t>Figure 3: FEA deformation</a:t>
            </a:r>
            <a:endParaRPr lang="en-US"/>
          </a:p>
        </p:txBody>
      </p:sp>
      <p:sp>
        <p:nvSpPr>
          <p:cNvPr id="82" name="TextBox 81">
            <a:extLst>
              <a:ext uri="{FF2B5EF4-FFF2-40B4-BE49-F238E27FC236}">
                <a16:creationId xmlns:a16="http://schemas.microsoft.com/office/drawing/2014/main" id="{C3121ED4-6B5D-4177-8BA7-F9F3FB7D9356}"/>
              </a:ext>
            </a:extLst>
          </p:cNvPr>
          <p:cNvSpPr txBox="1"/>
          <p:nvPr/>
        </p:nvSpPr>
        <p:spPr>
          <a:xfrm>
            <a:off x="3767657" y="30092390"/>
            <a:ext cx="2346986" cy="400110"/>
          </a:xfrm>
          <a:prstGeom prst="rect">
            <a:avLst/>
          </a:prstGeom>
          <a:noFill/>
        </p:spPr>
        <p:txBody>
          <a:bodyPr wrap="square" lIns="91440" tIns="45720" rIns="91440" bIns="45720" rtlCol="0" anchor="t">
            <a:spAutoFit/>
          </a:bodyPr>
          <a:lstStyle/>
          <a:p>
            <a:r>
              <a:rPr lang="en-US" sz="2000"/>
              <a:t>Figure 4:FEA  strain</a:t>
            </a:r>
            <a:endParaRPr lang="en-US"/>
          </a:p>
        </p:txBody>
      </p:sp>
      <p:sp>
        <p:nvSpPr>
          <p:cNvPr id="83" name="TextBox 82">
            <a:extLst>
              <a:ext uri="{FF2B5EF4-FFF2-40B4-BE49-F238E27FC236}">
                <a16:creationId xmlns:a16="http://schemas.microsoft.com/office/drawing/2014/main" id="{ABB2B559-90F7-4F89-B2E4-D001AF9CF0E2}"/>
              </a:ext>
            </a:extLst>
          </p:cNvPr>
          <p:cNvSpPr txBox="1"/>
          <p:nvPr/>
        </p:nvSpPr>
        <p:spPr>
          <a:xfrm>
            <a:off x="6885914" y="30150209"/>
            <a:ext cx="2346986" cy="400110"/>
          </a:xfrm>
          <a:prstGeom prst="rect">
            <a:avLst/>
          </a:prstGeom>
          <a:noFill/>
        </p:spPr>
        <p:txBody>
          <a:bodyPr wrap="square" lIns="91440" tIns="45720" rIns="91440" bIns="45720" rtlCol="0" anchor="t">
            <a:spAutoFit/>
          </a:bodyPr>
          <a:lstStyle/>
          <a:p>
            <a:r>
              <a:rPr lang="en-US" sz="2000"/>
              <a:t>Figure 5: FEA stress</a:t>
            </a:r>
            <a:endParaRPr lang="en-US"/>
          </a:p>
        </p:txBody>
      </p:sp>
      <p:pic>
        <p:nvPicPr>
          <p:cNvPr id="7" name="Picture 63" descr="A picture containing chair, indoor, car seat, seat&#10;&#10;Description automatically generated">
            <a:extLst>
              <a:ext uri="{FF2B5EF4-FFF2-40B4-BE49-F238E27FC236}">
                <a16:creationId xmlns:a16="http://schemas.microsoft.com/office/drawing/2014/main" id="{B24D90F9-538B-44A0-9CBB-9FEC0D99C339}"/>
              </a:ext>
            </a:extLst>
          </p:cNvPr>
          <p:cNvPicPr>
            <a:picLocks noChangeAspect="1"/>
          </p:cNvPicPr>
          <p:nvPr/>
        </p:nvPicPr>
        <p:blipFill>
          <a:blip r:embed="rId30"/>
          <a:stretch>
            <a:fillRect/>
          </a:stretch>
        </p:blipFill>
        <p:spPr>
          <a:xfrm>
            <a:off x="31937259" y="13392262"/>
            <a:ext cx="2742686" cy="3655230"/>
          </a:xfrm>
          <a:prstGeom prst="rect">
            <a:avLst/>
          </a:prstGeom>
        </p:spPr>
      </p:pic>
      <p:pic>
        <p:nvPicPr>
          <p:cNvPr id="64" name="Picture 64" descr="A picture containing sky, outdoor, ground, dirt&#10;&#10;Description automatically generated">
            <a:extLst>
              <a:ext uri="{FF2B5EF4-FFF2-40B4-BE49-F238E27FC236}">
                <a16:creationId xmlns:a16="http://schemas.microsoft.com/office/drawing/2014/main" id="{044E010A-AA2A-4AD9-A3F5-215CC9F2613A}"/>
              </a:ext>
            </a:extLst>
          </p:cNvPr>
          <p:cNvPicPr>
            <a:picLocks noChangeAspect="1"/>
          </p:cNvPicPr>
          <p:nvPr/>
        </p:nvPicPr>
        <p:blipFill>
          <a:blip r:embed="rId31"/>
          <a:stretch>
            <a:fillRect/>
          </a:stretch>
        </p:blipFill>
        <p:spPr>
          <a:xfrm>
            <a:off x="26307654" y="13358710"/>
            <a:ext cx="2743396" cy="3655230"/>
          </a:xfrm>
          <a:prstGeom prst="rect">
            <a:avLst/>
          </a:prstGeom>
        </p:spPr>
      </p:pic>
      <p:sp>
        <p:nvSpPr>
          <p:cNvPr id="90" name="TextBox 89">
            <a:extLst>
              <a:ext uri="{FF2B5EF4-FFF2-40B4-BE49-F238E27FC236}">
                <a16:creationId xmlns:a16="http://schemas.microsoft.com/office/drawing/2014/main" id="{B585B537-7D41-4609-9A4E-D42570B2B647}"/>
              </a:ext>
            </a:extLst>
          </p:cNvPr>
          <p:cNvSpPr txBox="1"/>
          <p:nvPr/>
        </p:nvSpPr>
        <p:spPr>
          <a:xfrm>
            <a:off x="25706903" y="17169476"/>
            <a:ext cx="3943945" cy="400110"/>
          </a:xfrm>
          <a:prstGeom prst="rect">
            <a:avLst/>
          </a:prstGeom>
          <a:noFill/>
        </p:spPr>
        <p:txBody>
          <a:bodyPr wrap="square" lIns="91440" tIns="45720" rIns="91440" bIns="45720" rtlCol="0" anchor="t">
            <a:spAutoFit/>
          </a:bodyPr>
          <a:lstStyle/>
          <a:p>
            <a:r>
              <a:rPr lang="en-US" sz="2000"/>
              <a:t>Figure 22: Test Road for Vibe Testing</a:t>
            </a:r>
            <a:endParaRPr lang="en-US" sz="2000">
              <a:cs typeface="Calibri"/>
            </a:endParaRPr>
          </a:p>
        </p:txBody>
      </p:sp>
      <p:sp>
        <p:nvSpPr>
          <p:cNvPr id="91" name="TextBox 90">
            <a:extLst>
              <a:ext uri="{FF2B5EF4-FFF2-40B4-BE49-F238E27FC236}">
                <a16:creationId xmlns:a16="http://schemas.microsoft.com/office/drawing/2014/main" id="{53DAC02B-48B4-4C5D-A167-38CD18AEBC15}"/>
              </a:ext>
            </a:extLst>
          </p:cNvPr>
          <p:cNvSpPr txBox="1"/>
          <p:nvPr/>
        </p:nvSpPr>
        <p:spPr>
          <a:xfrm>
            <a:off x="31687343" y="17169476"/>
            <a:ext cx="3324717" cy="400110"/>
          </a:xfrm>
          <a:prstGeom prst="rect">
            <a:avLst/>
          </a:prstGeom>
          <a:noFill/>
        </p:spPr>
        <p:txBody>
          <a:bodyPr wrap="square" lIns="91440" tIns="45720" rIns="91440" bIns="45720" rtlCol="0" anchor="t">
            <a:spAutoFit/>
          </a:bodyPr>
          <a:lstStyle/>
          <a:p>
            <a:r>
              <a:rPr lang="en-US" sz="2000"/>
              <a:t>Figure 23: Putting Jig in Car</a:t>
            </a:r>
            <a:endParaRPr lang="en-US" sz="2000">
              <a:cs typeface="Calibri"/>
            </a:endParaRPr>
          </a:p>
        </p:txBody>
      </p:sp>
    </p:spTree>
    <p:extLst>
      <p:ext uri="{BB962C8B-B14F-4D97-AF65-F5344CB8AC3E}">
        <p14:creationId xmlns:p14="http://schemas.microsoft.com/office/powerpoint/2010/main" val="2765888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10" ma:contentTypeDescription="Create a new document." ma:contentTypeScope="" ma:versionID="a6c00cdf76931ca0893244bdaa4692c8">
  <xsd:schema xmlns:xsd="http://www.w3.org/2001/XMLSchema" xmlns:xs="http://www.w3.org/2001/XMLSchema" xmlns:p="http://schemas.microsoft.com/office/2006/metadata/properties" xmlns:ns2="9d9aa378-6e7a-426a-b961-20202a0aac26" targetNamespace="http://schemas.microsoft.com/office/2006/metadata/properties" ma:root="true" ma:fieldsID="22ac6b085ccd4dc5ebf9526b652dc569" ns2:_="">
    <xsd:import namespace="9d9aa378-6e7a-426a-b961-20202a0aac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E146A5-EF14-4C87-AE90-B62BA9E63EBB}">
  <ds:schemaRefs>
    <ds:schemaRef ds:uri="9d9aa378-6e7a-426a-b961-20202a0aac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E85859E-FD1A-417B-9D86-73668CE91F85}">
  <ds:schemaRefs>
    <ds:schemaRef ds:uri="9d9aa378-6e7a-426a-b961-20202a0aac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D1E21C-159D-4A05-89CD-E5FD142529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20</cp:revision>
  <dcterms:created xsi:type="dcterms:W3CDTF">2018-10-09T15:34:40Z</dcterms:created>
  <dcterms:modified xsi:type="dcterms:W3CDTF">2021-04-25T22:25:21Z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0x01010047BCC586FA37A141A958BE8A33A37FED</vt:lpwstr>
  </property>
</Properties>
</file>